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7620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25E82-C7E1-45BF-A82B-22D9CA94881C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7B0DB-87E9-4F01-9C11-2A5BD2948D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25E82-C7E1-45BF-A82B-22D9CA94881C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7B0DB-87E9-4F01-9C11-2A5BD2948D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25E82-C7E1-45BF-A82B-22D9CA94881C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7B0DB-87E9-4F01-9C11-2A5BD2948D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25E82-C7E1-45BF-A82B-22D9CA94881C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7B0DB-87E9-4F01-9C11-2A5BD2948D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25E82-C7E1-45BF-A82B-22D9CA94881C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7B0DB-87E9-4F01-9C11-2A5BD2948D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25E82-C7E1-45BF-A82B-22D9CA94881C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7B0DB-87E9-4F01-9C11-2A5BD2948D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25E82-C7E1-45BF-A82B-22D9CA94881C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7B0DB-87E9-4F01-9C11-2A5BD2948D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25E82-C7E1-45BF-A82B-22D9CA94881C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7B0DB-87E9-4F01-9C11-2A5BD2948D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25E82-C7E1-45BF-A82B-22D9CA94881C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7B0DB-87E9-4F01-9C11-2A5BD2948D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25E82-C7E1-45BF-A82B-22D9CA94881C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7B0DB-87E9-4F01-9C11-2A5BD2948D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25E82-C7E1-45BF-A82B-22D9CA94881C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27B0DB-87E9-4F01-9C11-2A5BD2948D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C25E82-C7E1-45BF-A82B-22D9CA94881C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27B0DB-87E9-4F01-9C11-2A5BD2948D6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024116" y="972635"/>
            <a:ext cx="1365008" cy="855123"/>
            <a:chOff x="2024116" y="972635"/>
            <a:chExt cx="1365008" cy="855123"/>
          </a:xfrm>
        </p:grpSpPr>
        <p:sp>
          <p:nvSpPr>
            <p:cNvPr id="2" name="Freeform 1"/>
            <p:cNvSpPr/>
            <p:nvPr/>
          </p:nvSpPr>
          <p:spPr>
            <a:xfrm>
              <a:off x="2024116" y="972635"/>
              <a:ext cx="388129" cy="855123"/>
            </a:xfrm>
            <a:custGeom>
              <a:avLst/>
              <a:gdLst/>
              <a:ahLst/>
              <a:cxnLst/>
              <a:rect l="0" t="0" r="0" b="0"/>
              <a:pathLst>
                <a:path w="388129" h="855123">
                  <a:moveTo>
                    <a:pt x="333214" y="0"/>
                  </a:moveTo>
                  <a:lnTo>
                    <a:pt x="327347" y="6002"/>
                  </a:lnTo>
                  <a:lnTo>
                    <a:pt x="321783" y="12847"/>
                  </a:lnTo>
                  <a:lnTo>
                    <a:pt x="315983" y="21230"/>
                  </a:lnTo>
                  <a:lnTo>
                    <a:pt x="309902" y="30684"/>
                  </a:lnTo>
                  <a:lnTo>
                    <a:pt x="303572" y="40351"/>
                  </a:lnTo>
                  <a:lnTo>
                    <a:pt x="297040" y="49719"/>
                  </a:lnTo>
                  <a:lnTo>
                    <a:pt x="290191" y="59109"/>
                  </a:lnTo>
                  <a:lnTo>
                    <a:pt x="282760" y="69458"/>
                  </a:lnTo>
                  <a:lnTo>
                    <a:pt x="274649" y="81234"/>
                  </a:lnTo>
                  <a:lnTo>
                    <a:pt x="265914" y="94432"/>
                  </a:lnTo>
                  <a:lnTo>
                    <a:pt x="256673" y="108826"/>
                  </a:lnTo>
                  <a:lnTo>
                    <a:pt x="247052" y="124137"/>
                  </a:lnTo>
                  <a:lnTo>
                    <a:pt x="237321" y="139791"/>
                  </a:lnTo>
                  <a:lnTo>
                    <a:pt x="227868" y="154980"/>
                  </a:lnTo>
                  <a:lnTo>
                    <a:pt x="218888" y="169298"/>
                  </a:lnTo>
                  <a:lnTo>
                    <a:pt x="210554" y="182705"/>
                  </a:lnTo>
                  <a:lnTo>
                    <a:pt x="203102" y="195329"/>
                  </a:lnTo>
                  <a:lnTo>
                    <a:pt x="196567" y="207343"/>
                  </a:lnTo>
                  <a:lnTo>
                    <a:pt x="190669" y="218905"/>
                  </a:lnTo>
                  <a:lnTo>
                    <a:pt x="184933" y="230144"/>
                  </a:lnTo>
                  <a:lnTo>
                    <a:pt x="179068" y="241157"/>
                  </a:lnTo>
                  <a:lnTo>
                    <a:pt x="172974" y="252013"/>
                  </a:lnTo>
                  <a:lnTo>
                    <a:pt x="166649" y="262763"/>
                  </a:lnTo>
                  <a:lnTo>
                    <a:pt x="160136" y="273440"/>
                  </a:lnTo>
                  <a:lnTo>
                    <a:pt x="153644" y="284068"/>
                  </a:lnTo>
                  <a:lnTo>
                    <a:pt x="147518" y="294664"/>
                  </a:lnTo>
                  <a:lnTo>
                    <a:pt x="141916" y="305241"/>
                  </a:lnTo>
                  <a:lnTo>
                    <a:pt x="136664" y="315973"/>
                  </a:lnTo>
                  <a:lnTo>
                    <a:pt x="131371" y="327169"/>
                  </a:lnTo>
                  <a:lnTo>
                    <a:pt x="125812" y="338964"/>
                  </a:lnTo>
                  <a:lnTo>
                    <a:pt x="120093" y="351327"/>
                  </a:lnTo>
                  <a:lnTo>
                    <a:pt x="114554" y="364158"/>
                  </a:lnTo>
                  <a:lnTo>
                    <a:pt x="109377" y="377342"/>
                  </a:lnTo>
                  <a:lnTo>
                    <a:pt x="104426" y="390619"/>
                  </a:lnTo>
                  <a:lnTo>
                    <a:pt x="99342" y="403605"/>
                  </a:lnTo>
                  <a:lnTo>
                    <a:pt x="93927" y="416121"/>
                  </a:lnTo>
                  <a:lnTo>
                    <a:pt x="88306" y="428320"/>
                  </a:lnTo>
                  <a:lnTo>
                    <a:pt x="82833" y="440585"/>
                  </a:lnTo>
                  <a:lnTo>
                    <a:pt x="77706" y="453132"/>
                  </a:lnTo>
                  <a:lnTo>
                    <a:pt x="72958" y="465848"/>
                  </a:lnTo>
                  <a:lnTo>
                    <a:pt x="68542" y="478392"/>
                  </a:lnTo>
                  <a:lnTo>
                    <a:pt x="64388" y="490578"/>
                  </a:lnTo>
                  <a:lnTo>
                    <a:pt x="60430" y="502542"/>
                  </a:lnTo>
                  <a:lnTo>
                    <a:pt x="56611" y="514640"/>
                  </a:lnTo>
                  <a:lnTo>
                    <a:pt x="52886" y="527073"/>
                  </a:lnTo>
                  <a:lnTo>
                    <a:pt x="49060" y="539710"/>
                  </a:lnTo>
                  <a:lnTo>
                    <a:pt x="44806" y="552201"/>
                  </a:lnTo>
                  <a:lnTo>
                    <a:pt x="39983" y="564351"/>
                  </a:lnTo>
                  <a:lnTo>
                    <a:pt x="34777" y="576290"/>
                  </a:lnTo>
                  <a:lnTo>
                    <a:pt x="29590" y="588373"/>
                  </a:lnTo>
                  <a:lnTo>
                    <a:pt x="24658" y="600808"/>
                  </a:lnTo>
                  <a:lnTo>
                    <a:pt x="20043" y="613957"/>
                  </a:lnTo>
                  <a:lnTo>
                    <a:pt x="15717" y="628388"/>
                  </a:lnTo>
                  <a:lnTo>
                    <a:pt x="11628" y="644285"/>
                  </a:lnTo>
                  <a:lnTo>
                    <a:pt x="7883" y="661353"/>
                  </a:lnTo>
                  <a:lnTo>
                    <a:pt x="4739" y="679027"/>
                  </a:lnTo>
                  <a:lnTo>
                    <a:pt x="2295" y="696909"/>
                  </a:lnTo>
                  <a:lnTo>
                    <a:pt x="653" y="714642"/>
                  </a:lnTo>
                  <a:lnTo>
                    <a:pt x="0" y="731848"/>
                  </a:lnTo>
                  <a:lnTo>
                    <a:pt x="344" y="748376"/>
                  </a:lnTo>
                  <a:lnTo>
                    <a:pt x="1712" y="764100"/>
                  </a:lnTo>
                  <a:lnTo>
                    <a:pt x="4225" y="778828"/>
                  </a:lnTo>
                  <a:lnTo>
                    <a:pt x="7841" y="792549"/>
                  </a:lnTo>
                  <a:lnTo>
                    <a:pt x="12386" y="805240"/>
                  </a:lnTo>
                  <a:lnTo>
                    <a:pt x="17654" y="816779"/>
                  </a:lnTo>
                  <a:lnTo>
                    <a:pt x="23468" y="827202"/>
                  </a:lnTo>
                  <a:lnTo>
                    <a:pt x="30168" y="836355"/>
                  </a:lnTo>
                  <a:lnTo>
                    <a:pt x="38561" y="843834"/>
                  </a:lnTo>
                  <a:lnTo>
                    <a:pt x="48945" y="849559"/>
                  </a:lnTo>
                  <a:lnTo>
                    <a:pt x="60834" y="853421"/>
                  </a:lnTo>
                  <a:lnTo>
                    <a:pt x="73270" y="855122"/>
                  </a:lnTo>
                  <a:lnTo>
                    <a:pt x="85638" y="854715"/>
                  </a:lnTo>
                  <a:lnTo>
                    <a:pt x="97855" y="852680"/>
                  </a:lnTo>
                  <a:lnTo>
                    <a:pt x="110190" y="849721"/>
                  </a:lnTo>
                  <a:lnTo>
                    <a:pt x="122808" y="846327"/>
                  </a:lnTo>
                  <a:lnTo>
                    <a:pt x="135416" y="842594"/>
                  </a:lnTo>
                  <a:lnTo>
                    <a:pt x="147363" y="838337"/>
                  </a:lnTo>
                  <a:lnTo>
                    <a:pt x="158337" y="833471"/>
                  </a:lnTo>
                  <a:lnTo>
                    <a:pt x="168675" y="827881"/>
                  </a:lnTo>
                  <a:lnTo>
                    <a:pt x="179144" y="821364"/>
                  </a:lnTo>
                  <a:lnTo>
                    <a:pt x="190191" y="813899"/>
                  </a:lnTo>
                  <a:lnTo>
                    <a:pt x="201917" y="805614"/>
                  </a:lnTo>
                  <a:lnTo>
                    <a:pt x="214254" y="796681"/>
                  </a:lnTo>
                  <a:lnTo>
                    <a:pt x="227074" y="787266"/>
                  </a:lnTo>
                  <a:lnTo>
                    <a:pt x="240091" y="777504"/>
                  </a:lnTo>
                  <a:lnTo>
                    <a:pt x="252896" y="767498"/>
                  </a:lnTo>
                  <a:lnTo>
                    <a:pt x="265277" y="757329"/>
                  </a:lnTo>
                  <a:lnTo>
                    <a:pt x="277045" y="747213"/>
                  </a:lnTo>
                  <a:lnTo>
                    <a:pt x="287956" y="737494"/>
                  </a:lnTo>
                  <a:lnTo>
                    <a:pt x="297961" y="728323"/>
                  </a:lnTo>
                  <a:lnTo>
                    <a:pt x="307173" y="719519"/>
                  </a:lnTo>
                  <a:lnTo>
                    <a:pt x="315754" y="710688"/>
                  </a:lnTo>
                  <a:lnTo>
                    <a:pt x="323865" y="701599"/>
                  </a:lnTo>
                  <a:lnTo>
                    <a:pt x="331637" y="692358"/>
                  </a:lnTo>
                  <a:lnTo>
                    <a:pt x="339170" y="683300"/>
                  </a:lnTo>
                  <a:lnTo>
                    <a:pt x="346533" y="674608"/>
                  </a:lnTo>
                  <a:lnTo>
                    <a:pt x="353615" y="666143"/>
                  </a:lnTo>
                  <a:lnTo>
                    <a:pt x="360144" y="657547"/>
                  </a:lnTo>
                  <a:lnTo>
                    <a:pt x="366016" y="648610"/>
                  </a:lnTo>
                  <a:lnTo>
                    <a:pt x="371280" y="639134"/>
                  </a:lnTo>
                  <a:lnTo>
                    <a:pt x="376051" y="628854"/>
                  </a:lnTo>
                  <a:lnTo>
                    <a:pt x="380436" y="617705"/>
                  </a:lnTo>
                  <a:lnTo>
                    <a:pt x="384212" y="605623"/>
                  </a:lnTo>
                  <a:lnTo>
                    <a:pt x="386844" y="592457"/>
                  </a:lnTo>
                  <a:lnTo>
                    <a:pt x="388128" y="578237"/>
                  </a:lnTo>
                  <a:lnTo>
                    <a:pt x="388006" y="563452"/>
                  </a:lnTo>
                  <a:lnTo>
                    <a:pt x="386404" y="548915"/>
                  </a:lnTo>
                  <a:lnTo>
                    <a:pt x="383435" y="535072"/>
                  </a:lnTo>
                  <a:lnTo>
                    <a:pt x="379341" y="522169"/>
                  </a:lnTo>
                  <a:lnTo>
                    <a:pt x="374384" y="510422"/>
                  </a:lnTo>
                  <a:lnTo>
                    <a:pt x="368782" y="499828"/>
                  </a:lnTo>
                  <a:lnTo>
                    <a:pt x="362225" y="490544"/>
                  </a:lnTo>
                  <a:lnTo>
                    <a:pt x="353929" y="482971"/>
                  </a:lnTo>
                  <a:lnTo>
                    <a:pt x="343611" y="477174"/>
                  </a:lnTo>
                  <a:lnTo>
                    <a:pt x="331766" y="473092"/>
                  </a:lnTo>
                  <a:lnTo>
                    <a:pt x="319358" y="470710"/>
                  </a:lnTo>
                  <a:lnTo>
                    <a:pt x="307011" y="469852"/>
                  </a:lnTo>
                  <a:lnTo>
                    <a:pt x="294806" y="470391"/>
                  </a:lnTo>
                  <a:lnTo>
                    <a:pt x="282480" y="472341"/>
                  </a:lnTo>
                  <a:lnTo>
                    <a:pt x="269868" y="475574"/>
                  </a:lnTo>
                  <a:lnTo>
                    <a:pt x="257263" y="479862"/>
                  </a:lnTo>
                  <a:lnTo>
                    <a:pt x="245319" y="484957"/>
                  </a:lnTo>
                  <a:lnTo>
                    <a:pt x="234346" y="490645"/>
                  </a:lnTo>
                  <a:lnTo>
                    <a:pt x="224010" y="496922"/>
                  </a:lnTo>
                  <a:lnTo>
                    <a:pt x="213541" y="503967"/>
                  </a:lnTo>
                  <a:lnTo>
                    <a:pt x="202500" y="511817"/>
                  </a:lnTo>
                  <a:lnTo>
                    <a:pt x="190947" y="520378"/>
                  </a:lnTo>
                  <a:lnTo>
                    <a:pt x="179259" y="529503"/>
                  </a:lnTo>
                  <a:lnTo>
                    <a:pt x="167687" y="539054"/>
                  </a:lnTo>
                  <a:lnTo>
                    <a:pt x="156323" y="549079"/>
                  </a:lnTo>
                  <a:lnTo>
                    <a:pt x="145167" y="559793"/>
                  </a:lnTo>
                  <a:lnTo>
                    <a:pt x="134189" y="571261"/>
                  </a:lnTo>
                  <a:lnTo>
                    <a:pt x="123513" y="583404"/>
                  </a:lnTo>
                  <a:lnTo>
                    <a:pt x="113411" y="596086"/>
                  </a:lnTo>
                  <a:lnTo>
                    <a:pt x="103988" y="609166"/>
                  </a:lnTo>
                  <a:lnTo>
                    <a:pt x="95297" y="622308"/>
                  </a:lnTo>
                  <a:lnTo>
                    <a:pt x="86466" y="636491"/>
                  </a:lnTo>
                  <a:lnTo>
                    <a:pt x="75602" y="655193"/>
                  </a:lnTo>
                  <a:lnTo>
                    <a:pt x="59473" y="6843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36315" y="1751744"/>
              <a:ext cx="10529" cy="31587"/>
            </a:xfrm>
            <a:custGeom>
              <a:avLst/>
              <a:gdLst/>
              <a:ahLst/>
              <a:cxnLst/>
              <a:rect l="0" t="0" r="0" b="0"/>
              <a:pathLst>
                <a:path w="10529" h="31587">
                  <a:moveTo>
                    <a:pt x="10528" y="0"/>
                  </a:moveTo>
                  <a:lnTo>
                    <a:pt x="7409" y="9359"/>
                  </a:lnTo>
                  <a:lnTo>
                    <a:pt x="4939" y="1676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772391" y="1066232"/>
              <a:ext cx="406163" cy="717099"/>
            </a:xfrm>
            <a:custGeom>
              <a:avLst/>
              <a:gdLst/>
              <a:ahLst/>
              <a:cxnLst/>
              <a:rect l="0" t="0" r="0" b="0"/>
              <a:pathLst>
                <a:path w="406163" h="717099">
                  <a:moveTo>
                    <a:pt x="79779" y="43274"/>
                  </a:moveTo>
                  <a:lnTo>
                    <a:pt x="76845" y="52075"/>
                  </a:lnTo>
                  <a:lnTo>
                    <a:pt x="74063" y="60422"/>
                  </a:lnTo>
                  <a:lnTo>
                    <a:pt x="71159" y="69121"/>
                  </a:lnTo>
                  <a:lnTo>
                    <a:pt x="67946" y="78242"/>
                  </a:lnTo>
                  <a:lnTo>
                    <a:pt x="64132" y="87737"/>
                  </a:lnTo>
                  <a:lnTo>
                    <a:pt x="59619" y="97529"/>
                  </a:lnTo>
                  <a:lnTo>
                    <a:pt x="54629" y="107543"/>
                  </a:lnTo>
                  <a:lnTo>
                    <a:pt x="49589" y="117716"/>
                  </a:lnTo>
                  <a:lnTo>
                    <a:pt x="44753" y="127998"/>
                  </a:lnTo>
                  <a:lnTo>
                    <a:pt x="40033" y="138189"/>
                  </a:lnTo>
                  <a:lnTo>
                    <a:pt x="35104" y="147959"/>
                  </a:lnTo>
                  <a:lnTo>
                    <a:pt x="29801" y="157086"/>
                  </a:lnTo>
                  <a:lnTo>
                    <a:pt x="24583" y="163030"/>
                  </a:lnTo>
                  <a:lnTo>
                    <a:pt x="20747" y="163085"/>
                  </a:lnTo>
                  <a:lnTo>
                    <a:pt x="19090" y="158963"/>
                  </a:lnTo>
                  <a:lnTo>
                    <a:pt x="19233" y="152341"/>
                  </a:lnTo>
                  <a:lnTo>
                    <a:pt x="20756" y="144066"/>
                  </a:lnTo>
                  <a:lnTo>
                    <a:pt x="23529" y="134416"/>
                  </a:lnTo>
                  <a:lnTo>
                    <a:pt x="27399" y="123612"/>
                  </a:lnTo>
                  <a:lnTo>
                    <a:pt x="32154" y="112057"/>
                  </a:lnTo>
                  <a:lnTo>
                    <a:pt x="37582" y="100287"/>
                  </a:lnTo>
                  <a:lnTo>
                    <a:pt x="43499" y="88626"/>
                  </a:lnTo>
                  <a:lnTo>
                    <a:pt x="49763" y="77353"/>
                  </a:lnTo>
                  <a:lnTo>
                    <a:pt x="56268" y="66780"/>
                  </a:lnTo>
                  <a:lnTo>
                    <a:pt x="62940" y="57002"/>
                  </a:lnTo>
                  <a:lnTo>
                    <a:pt x="69725" y="47945"/>
                  </a:lnTo>
                  <a:lnTo>
                    <a:pt x="76587" y="39467"/>
                  </a:lnTo>
                  <a:lnTo>
                    <a:pt x="83505" y="31430"/>
                  </a:lnTo>
                  <a:lnTo>
                    <a:pt x="90626" y="23878"/>
                  </a:lnTo>
                  <a:lnTo>
                    <a:pt x="98247" y="17024"/>
                  </a:lnTo>
                  <a:lnTo>
                    <a:pt x="106492" y="10940"/>
                  </a:lnTo>
                  <a:lnTo>
                    <a:pt x="115488" y="5870"/>
                  </a:lnTo>
                  <a:lnTo>
                    <a:pt x="125438" y="2296"/>
                  </a:lnTo>
                  <a:lnTo>
                    <a:pt x="136352" y="344"/>
                  </a:lnTo>
                  <a:lnTo>
                    <a:pt x="147936" y="0"/>
                  </a:lnTo>
                  <a:lnTo>
                    <a:pt x="159704" y="1282"/>
                  </a:lnTo>
                  <a:lnTo>
                    <a:pt x="171352" y="4036"/>
                  </a:lnTo>
                  <a:lnTo>
                    <a:pt x="182612" y="8156"/>
                  </a:lnTo>
                  <a:lnTo>
                    <a:pt x="193174" y="13661"/>
                  </a:lnTo>
                  <a:lnTo>
                    <a:pt x="202942" y="20436"/>
                  </a:lnTo>
                  <a:lnTo>
                    <a:pt x="211993" y="28254"/>
                  </a:lnTo>
                  <a:lnTo>
                    <a:pt x="220466" y="36872"/>
                  </a:lnTo>
                  <a:lnTo>
                    <a:pt x="228500" y="46084"/>
                  </a:lnTo>
                  <a:lnTo>
                    <a:pt x="236050" y="56049"/>
                  </a:lnTo>
                  <a:lnTo>
                    <a:pt x="242902" y="67256"/>
                  </a:lnTo>
                  <a:lnTo>
                    <a:pt x="248994" y="79872"/>
                  </a:lnTo>
                  <a:lnTo>
                    <a:pt x="254409" y="93770"/>
                  </a:lnTo>
                  <a:lnTo>
                    <a:pt x="259280" y="108702"/>
                  </a:lnTo>
                  <a:lnTo>
                    <a:pt x="263738" y="124415"/>
                  </a:lnTo>
                  <a:lnTo>
                    <a:pt x="267733" y="140695"/>
                  </a:lnTo>
                  <a:lnTo>
                    <a:pt x="271044" y="157376"/>
                  </a:lnTo>
                  <a:lnTo>
                    <a:pt x="273605" y="174339"/>
                  </a:lnTo>
                  <a:lnTo>
                    <a:pt x="275496" y="191661"/>
                  </a:lnTo>
                  <a:lnTo>
                    <a:pt x="276847" y="209589"/>
                  </a:lnTo>
                  <a:lnTo>
                    <a:pt x="277794" y="228210"/>
                  </a:lnTo>
                  <a:lnTo>
                    <a:pt x="278448" y="247463"/>
                  </a:lnTo>
                  <a:lnTo>
                    <a:pt x="278895" y="267226"/>
                  </a:lnTo>
                  <a:lnTo>
                    <a:pt x="279193" y="287362"/>
                  </a:lnTo>
                  <a:lnTo>
                    <a:pt x="279226" y="307273"/>
                  </a:lnTo>
                  <a:lnTo>
                    <a:pt x="278715" y="325956"/>
                  </a:lnTo>
                  <a:lnTo>
                    <a:pt x="277554" y="342975"/>
                  </a:lnTo>
                  <a:lnTo>
                    <a:pt x="275791" y="358878"/>
                  </a:lnTo>
                  <a:lnTo>
                    <a:pt x="273536" y="374857"/>
                  </a:lnTo>
                  <a:lnTo>
                    <a:pt x="270907" y="391612"/>
                  </a:lnTo>
                  <a:lnTo>
                    <a:pt x="268008" y="409158"/>
                  </a:lnTo>
                  <a:lnTo>
                    <a:pt x="264916" y="427103"/>
                  </a:lnTo>
                  <a:lnTo>
                    <a:pt x="261690" y="445137"/>
                  </a:lnTo>
                  <a:lnTo>
                    <a:pt x="258372" y="462790"/>
                  </a:lnTo>
                  <a:lnTo>
                    <a:pt x="254992" y="479404"/>
                  </a:lnTo>
                  <a:lnTo>
                    <a:pt x="251564" y="494726"/>
                  </a:lnTo>
                  <a:lnTo>
                    <a:pt x="247940" y="509165"/>
                  </a:lnTo>
                  <a:lnTo>
                    <a:pt x="243821" y="523554"/>
                  </a:lnTo>
                  <a:lnTo>
                    <a:pt x="239085" y="538378"/>
                  </a:lnTo>
                  <a:lnTo>
                    <a:pt x="233767" y="553288"/>
                  </a:lnTo>
                  <a:lnTo>
                    <a:pt x="227973" y="567319"/>
                  </a:lnTo>
                  <a:lnTo>
                    <a:pt x="221815" y="579986"/>
                  </a:lnTo>
                  <a:lnTo>
                    <a:pt x="215392" y="591440"/>
                  </a:lnTo>
                  <a:lnTo>
                    <a:pt x="208781" y="602201"/>
                  </a:lnTo>
                  <a:lnTo>
                    <a:pt x="202040" y="612660"/>
                  </a:lnTo>
                  <a:lnTo>
                    <a:pt x="195209" y="623025"/>
                  </a:lnTo>
                  <a:lnTo>
                    <a:pt x="188317" y="633384"/>
                  </a:lnTo>
                  <a:lnTo>
                    <a:pt x="181378" y="643766"/>
                  </a:lnTo>
                  <a:lnTo>
                    <a:pt x="174243" y="654012"/>
                  </a:lnTo>
                  <a:lnTo>
                    <a:pt x="166614" y="663812"/>
                  </a:lnTo>
                  <a:lnTo>
                    <a:pt x="158362" y="673020"/>
                  </a:lnTo>
                  <a:lnTo>
                    <a:pt x="149362" y="681338"/>
                  </a:lnTo>
                  <a:lnTo>
                    <a:pt x="139410" y="688245"/>
                  </a:lnTo>
                  <a:lnTo>
                    <a:pt x="128494" y="693588"/>
                  </a:lnTo>
                  <a:lnTo>
                    <a:pt x="116909" y="697362"/>
                  </a:lnTo>
                  <a:lnTo>
                    <a:pt x="105140" y="699536"/>
                  </a:lnTo>
                  <a:lnTo>
                    <a:pt x="93491" y="700255"/>
                  </a:lnTo>
                  <a:lnTo>
                    <a:pt x="82231" y="699621"/>
                  </a:lnTo>
                  <a:lnTo>
                    <a:pt x="71669" y="697609"/>
                  </a:lnTo>
                  <a:lnTo>
                    <a:pt x="61901" y="694333"/>
                  </a:lnTo>
                  <a:lnTo>
                    <a:pt x="52849" y="690017"/>
                  </a:lnTo>
                  <a:lnTo>
                    <a:pt x="44376" y="684904"/>
                  </a:lnTo>
                  <a:lnTo>
                    <a:pt x="36343" y="679203"/>
                  </a:lnTo>
                  <a:lnTo>
                    <a:pt x="28793" y="672918"/>
                  </a:lnTo>
                  <a:lnTo>
                    <a:pt x="21940" y="665868"/>
                  </a:lnTo>
                  <a:lnTo>
                    <a:pt x="15853" y="658009"/>
                  </a:lnTo>
                  <a:lnTo>
                    <a:pt x="10611" y="649273"/>
                  </a:lnTo>
                  <a:lnTo>
                    <a:pt x="6388" y="639498"/>
                  </a:lnTo>
                  <a:lnTo>
                    <a:pt x="3183" y="628701"/>
                  </a:lnTo>
                  <a:lnTo>
                    <a:pt x="1014" y="617196"/>
                  </a:lnTo>
                  <a:lnTo>
                    <a:pt x="0" y="605481"/>
                  </a:lnTo>
                  <a:lnTo>
                    <a:pt x="99" y="593868"/>
                  </a:lnTo>
                  <a:lnTo>
                    <a:pt x="1300" y="582631"/>
                  </a:lnTo>
                  <a:lnTo>
                    <a:pt x="3701" y="572085"/>
                  </a:lnTo>
                  <a:lnTo>
                    <a:pt x="7241" y="562328"/>
                  </a:lnTo>
                  <a:lnTo>
                    <a:pt x="11737" y="553284"/>
                  </a:lnTo>
                  <a:lnTo>
                    <a:pt x="16970" y="544815"/>
                  </a:lnTo>
                  <a:lnTo>
                    <a:pt x="22753" y="536785"/>
                  </a:lnTo>
                  <a:lnTo>
                    <a:pt x="29092" y="529237"/>
                  </a:lnTo>
                  <a:lnTo>
                    <a:pt x="36179" y="522386"/>
                  </a:lnTo>
                  <a:lnTo>
                    <a:pt x="44058" y="516304"/>
                  </a:lnTo>
                  <a:lnTo>
                    <a:pt x="52637" y="511236"/>
                  </a:lnTo>
                  <a:lnTo>
                    <a:pt x="61774" y="507662"/>
                  </a:lnTo>
                  <a:lnTo>
                    <a:pt x="71329" y="505710"/>
                  </a:lnTo>
                  <a:lnTo>
                    <a:pt x="81187" y="505367"/>
                  </a:lnTo>
                  <a:lnTo>
                    <a:pt x="91257" y="506649"/>
                  </a:lnTo>
                  <a:lnTo>
                    <a:pt x="101474" y="509400"/>
                  </a:lnTo>
                  <a:lnTo>
                    <a:pt x="111793" y="513346"/>
                  </a:lnTo>
                  <a:lnTo>
                    <a:pt x="122179" y="518203"/>
                  </a:lnTo>
                  <a:lnTo>
                    <a:pt x="132609" y="523729"/>
                  </a:lnTo>
                  <a:lnTo>
                    <a:pt x="142900" y="529895"/>
                  </a:lnTo>
                  <a:lnTo>
                    <a:pt x="152738" y="536865"/>
                  </a:lnTo>
                  <a:lnTo>
                    <a:pt x="161989" y="544660"/>
                  </a:lnTo>
                  <a:lnTo>
                    <a:pt x="170846" y="553014"/>
                  </a:lnTo>
                  <a:lnTo>
                    <a:pt x="179714" y="561468"/>
                  </a:lnTo>
                  <a:lnTo>
                    <a:pt x="188827" y="569746"/>
                  </a:lnTo>
                  <a:lnTo>
                    <a:pt x="198084" y="577762"/>
                  </a:lnTo>
                  <a:lnTo>
                    <a:pt x="207152" y="585525"/>
                  </a:lnTo>
                  <a:lnTo>
                    <a:pt x="215847" y="593084"/>
                  </a:lnTo>
                  <a:lnTo>
                    <a:pt x="224143" y="600652"/>
                  </a:lnTo>
                  <a:lnTo>
                    <a:pt x="232095" y="608580"/>
                  </a:lnTo>
                  <a:lnTo>
                    <a:pt x="239780" y="617026"/>
                  </a:lnTo>
                  <a:lnTo>
                    <a:pt x="247433" y="625819"/>
                  </a:lnTo>
                  <a:lnTo>
                    <a:pt x="255417" y="634568"/>
                  </a:lnTo>
                  <a:lnTo>
                    <a:pt x="263910" y="643045"/>
                  </a:lnTo>
                  <a:lnTo>
                    <a:pt x="273074" y="651194"/>
                  </a:lnTo>
                  <a:lnTo>
                    <a:pt x="283136" y="659046"/>
                  </a:lnTo>
                  <a:lnTo>
                    <a:pt x="294126" y="666655"/>
                  </a:lnTo>
                  <a:lnTo>
                    <a:pt x="305761" y="673917"/>
                  </a:lnTo>
                  <a:lnTo>
                    <a:pt x="317562" y="680575"/>
                  </a:lnTo>
                  <a:lnTo>
                    <a:pt x="329238" y="686537"/>
                  </a:lnTo>
                  <a:lnTo>
                    <a:pt x="340687" y="691863"/>
                  </a:lnTo>
                  <a:lnTo>
                    <a:pt x="351907" y="696676"/>
                  </a:lnTo>
                  <a:lnTo>
                    <a:pt x="362921" y="701094"/>
                  </a:lnTo>
                  <a:lnTo>
                    <a:pt x="373321" y="705076"/>
                  </a:lnTo>
                  <a:lnTo>
                    <a:pt x="383279" y="708803"/>
                  </a:lnTo>
                  <a:lnTo>
                    <a:pt x="393671" y="712604"/>
                  </a:lnTo>
                  <a:lnTo>
                    <a:pt x="406162" y="717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252253" y="1425361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125068" y="0"/>
                  </a:lnTo>
                  <a:lnTo>
                    <a:pt x="113298" y="0"/>
                  </a:lnTo>
                  <a:lnTo>
                    <a:pt x="100413" y="4"/>
                  </a:lnTo>
                  <a:lnTo>
                    <a:pt x="86737" y="177"/>
                  </a:lnTo>
                  <a:lnTo>
                    <a:pt x="73057" y="825"/>
                  </a:lnTo>
                  <a:lnTo>
                    <a:pt x="59851" y="2074"/>
                  </a:lnTo>
                  <a:lnTo>
                    <a:pt x="47502" y="3735"/>
                  </a:lnTo>
                  <a:lnTo>
                    <a:pt x="35144" y="5562"/>
                  </a:lnTo>
                  <a:lnTo>
                    <a:pt x="20583" y="77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3652335" y="1017698"/>
            <a:ext cx="3190136" cy="1034633"/>
            <a:chOff x="3652335" y="1017698"/>
            <a:chExt cx="3190136" cy="1034633"/>
          </a:xfrm>
        </p:grpSpPr>
        <p:sp>
          <p:nvSpPr>
            <p:cNvPr id="7" name="Freeform 6"/>
            <p:cNvSpPr/>
            <p:nvPr/>
          </p:nvSpPr>
          <p:spPr>
            <a:xfrm>
              <a:off x="3652335" y="1017698"/>
              <a:ext cx="379027" cy="870918"/>
            </a:xfrm>
            <a:custGeom>
              <a:avLst/>
              <a:gdLst/>
              <a:ahLst/>
              <a:cxnLst/>
              <a:rect l="0" t="0" r="0" b="0"/>
              <a:pathLst>
                <a:path w="379027" h="870918">
                  <a:moveTo>
                    <a:pt x="0" y="723518"/>
                  </a:moveTo>
                  <a:lnTo>
                    <a:pt x="2934" y="708782"/>
                  </a:lnTo>
                  <a:lnTo>
                    <a:pt x="5716" y="694230"/>
                  </a:lnTo>
                  <a:lnTo>
                    <a:pt x="8616" y="678436"/>
                  </a:lnTo>
                  <a:lnTo>
                    <a:pt x="11656" y="661375"/>
                  </a:lnTo>
                  <a:lnTo>
                    <a:pt x="14821" y="643233"/>
                  </a:lnTo>
                  <a:lnTo>
                    <a:pt x="18085" y="624256"/>
                  </a:lnTo>
                  <a:lnTo>
                    <a:pt x="21423" y="604988"/>
                  </a:lnTo>
                  <a:lnTo>
                    <a:pt x="24814" y="586221"/>
                  </a:lnTo>
                  <a:lnTo>
                    <a:pt x="28239" y="568348"/>
                  </a:lnTo>
                  <a:lnTo>
                    <a:pt x="31521" y="551401"/>
                  </a:lnTo>
                  <a:lnTo>
                    <a:pt x="34345" y="535247"/>
                  </a:lnTo>
                  <a:lnTo>
                    <a:pt x="36581" y="519711"/>
                  </a:lnTo>
                  <a:lnTo>
                    <a:pt x="38421" y="504630"/>
                  </a:lnTo>
                  <a:lnTo>
                    <a:pt x="40271" y="489876"/>
                  </a:lnTo>
                  <a:lnTo>
                    <a:pt x="42371" y="475355"/>
                  </a:lnTo>
                  <a:lnTo>
                    <a:pt x="44782" y="461159"/>
                  </a:lnTo>
                  <a:lnTo>
                    <a:pt x="47481" y="447546"/>
                  </a:lnTo>
                  <a:lnTo>
                    <a:pt x="50405" y="434602"/>
                  </a:lnTo>
                  <a:lnTo>
                    <a:pt x="53335" y="421944"/>
                  </a:lnTo>
                  <a:lnTo>
                    <a:pt x="55916" y="408838"/>
                  </a:lnTo>
                  <a:lnTo>
                    <a:pt x="57985" y="394909"/>
                  </a:lnTo>
                  <a:lnTo>
                    <a:pt x="59712" y="380281"/>
                  </a:lnTo>
                  <a:lnTo>
                    <a:pt x="61485" y="365383"/>
                  </a:lnTo>
                  <a:lnTo>
                    <a:pt x="63532" y="350511"/>
                  </a:lnTo>
                  <a:lnTo>
                    <a:pt x="65909" y="335950"/>
                  </a:lnTo>
                  <a:lnTo>
                    <a:pt x="68584" y="322026"/>
                  </a:lnTo>
                  <a:lnTo>
                    <a:pt x="71493" y="308845"/>
                  </a:lnTo>
                  <a:lnTo>
                    <a:pt x="74413" y="296182"/>
                  </a:lnTo>
                  <a:lnTo>
                    <a:pt x="76986" y="283599"/>
                  </a:lnTo>
                  <a:lnTo>
                    <a:pt x="79051" y="270830"/>
                  </a:lnTo>
                  <a:lnTo>
                    <a:pt x="80775" y="257794"/>
                  </a:lnTo>
                  <a:lnTo>
                    <a:pt x="82546" y="244502"/>
                  </a:lnTo>
                  <a:lnTo>
                    <a:pt x="84592" y="231005"/>
                  </a:lnTo>
                  <a:lnTo>
                    <a:pt x="86968" y="217517"/>
                  </a:lnTo>
                  <a:lnTo>
                    <a:pt x="89643" y="204388"/>
                  </a:lnTo>
                  <a:lnTo>
                    <a:pt x="92556" y="191773"/>
                  </a:lnTo>
                  <a:lnTo>
                    <a:pt x="95648" y="179336"/>
                  </a:lnTo>
                  <a:lnTo>
                    <a:pt x="98870" y="166380"/>
                  </a:lnTo>
                  <a:lnTo>
                    <a:pt x="102183" y="152556"/>
                  </a:lnTo>
                  <a:lnTo>
                    <a:pt x="105559" y="138168"/>
                  </a:lnTo>
                  <a:lnTo>
                    <a:pt x="108978" y="123963"/>
                  </a:lnTo>
                  <a:lnTo>
                    <a:pt x="112441" y="110424"/>
                  </a:lnTo>
                  <a:lnTo>
                    <a:pt x="116404" y="99553"/>
                  </a:lnTo>
                  <a:lnTo>
                    <a:pt x="120970" y="94469"/>
                  </a:lnTo>
                  <a:lnTo>
                    <a:pt x="125151" y="95593"/>
                  </a:lnTo>
                  <a:lnTo>
                    <a:pt x="128507" y="101708"/>
                  </a:lnTo>
                  <a:lnTo>
                    <a:pt x="131029" y="111430"/>
                  </a:lnTo>
                  <a:lnTo>
                    <a:pt x="133018" y="123335"/>
                  </a:lnTo>
                  <a:lnTo>
                    <a:pt x="134944" y="136015"/>
                  </a:lnTo>
                  <a:lnTo>
                    <a:pt x="137078" y="148665"/>
                  </a:lnTo>
                  <a:lnTo>
                    <a:pt x="139338" y="161298"/>
                  </a:lnTo>
                  <a:lnTo>
                    <a:pt x="141398" y="174472"/>
                  </a:lnTo>
                  <a:lnTo>
                    <a:pt x="143089" y="188489"/>
                  </a:lnTo>
                  <a:lnTo>
                    <a:pt x="144716" y="203197"/>
                  </a:lnTo>
                  <a:lnTo>
                    <a:pt x="146946" y="218158"/>
                  </a:lnTo>
                  <a:lnTo>
                    <a:pt x="150111" y="233077"/>
                  </a:lnTo>
                  <a:lnTo>
                    <a:pt x="154051" y="247673"/>
                  </a:lnTo>
                  <a:lnTo>
                    <a:pt x="158313" y="261621"/>
                  </a:lnTo>
                  <a:lnTo>
                    <a:pt x="162601" y="274795"/>
                  </a:lnTo>
                  <a:lnTo>
                    <a:pt x="167278" y="286606"/>
                  </a:lnTo>
                  <a:lnTo>
                    <a:pt x="173234" y="295955"/>
                  </a:lnTo>
                  <a:lnTo>
                    <a:pt x="180863" y="302454"/>
                  </a:lnTo>
                  <a:lnTo>
                    <a:pt x="189767" y="306020"/>
                  </a:lnTo>
                  <a:lnTo>
                    <a:pt x="199053" y="306535"/>
                  </a:lnTo>
                  <a:lnTo>
                    <a:pt x="208151" y="304247"/>
                  </a:lnTo>
                  <a:lnTo>
                    <a:pt x="216852" y="299494"/>
                  </a:lnTo>
                  <a:lnTo>
                    <a:pt x="225140" y="292508"/>
                  </a:lnTo>
                  <a:lnTo>
                    <a:pt x="233075" y="283637"/>
                  </a:lnTo>
                  <a:lnTo>
                    <a:pt x="240571" y="273448"/>
                  </a:lnTo>
                  <a:lnTo>
                    <a:pt x="247394" y="262627"/>
                  </a:lnTo>
                  <a:lnTo>
                    <a:pt x="253473" y="251617"/>
                  </a:lnTo>
                  <a:lnTo>
                    <a:pt x="259051" y="240787"/>
                  </a:lnTo>
                  <a:lnTo>
                    <a:pt x="264564" y="230514"/>
                  </a:lnTo>
                  <a:lnTo>
                    <a:pt x="270272" y="220934"/>
                  </a:lnTo>
                  <a:lnTo>
                    <a:pt x="276091" y="211840"/>
                  </a:lnTo>
                  <a:lnTo>
                    <a:pt x="281697" y="202805"/>
                  </a:lnTo>
                  <a:lnTo>
                    <a:pt x="286913" y="193571"/>
                  </a:lnTo>
                  <a:lnTo>
                    <a:pt x="291721" y="184061"/>
                  </a:lnTo>
                  <a:lnTo>
                    <a:pt x="296178" y="174290"/>
                  </a:lnTo>
                  <a:lnTo>
                    <a:pt x="300358" y="164297"/>
                  </a:lnTo>
                  <a:lnTo>
                    <a:pt x="304335" y="153804"/>
                  </a:lnTo>
                  <a:lnTo>
                    <a:pt x="308165" y="142243"/>
                  </a:lnTo>
                  <a:lnTo>
                    <a:pt x="311894" y="129398"/>
                  </a:lnTo>
                  <a:lnTo>
                    <a:pt x="315552" y="115687"/>
                  </a:lnTo>
                  <a:lnTo>
                    <a:pt x="319162" y="101945"/>
                  </a:lnTo>
                  <a:lnTo>
                    <a:pt x="322738" y="88662"/>
                  </a:lnTo>
                  <a:lnTo>
                    <a:pt x="326293" y="75813"/>
                  </a:lnTo>
                  <a:lnTo>
                    <a:pt x="329833" y="63045"/>
                  </a:lnTo>
                  <a:lnTo>
                    <a:pt x="333362" y="50129"/>
                  </a:lnTo>
                  <a:lnTo>
                    <a:pt x="336885" y="37149"/>
                  </a:lnTo>
                  <a:lnTo>
                    <a:pt x="340404" y="24421"/>
                  </a:lnTo>
                  <a:lnTo>
                    <a:pt x="343904" y="12180"/>
                  </a:lnTo>
                  <a:lnTo>
                    <a:pt x="346808" y="2851"/>
                  </a:lnTo>
                  <a:lnTo>
                    <a:pt x="348209" y="0"/>
                  </a:lnTo>
                  <a:lnTo>
                    <a:pt x="348062" y="3672"/>
                  </a:lnTo>
                  <a:lnTo>
                    <a:pt x="346762" y="12513"/>
                  </a:lnTo>
                  <a:lnTo>
                    <a:pt x="344693" y="24639"/>
                  </a:lnTo>
                  <a:lnTo>
                    <a:pt x="342122" y="38011"/>
                  </a:lnTo>
                  <a:lnTo>
                    <a:pt x="339227" y="51423"/>
                  </a:lnTo>
                  <a:lnTo>
                    <a:pt x="336121" y="64552"/>
                  </a:lnTo>
                  <a:lnTo>
                    <a:pt x="332879" y="77604"/>
                  </a:lnTo>
                  <a:lnTo>
                    <a:pt x="329549" y="90762"/>
                  </a:lnTo>
                  <a:lnTo>
                    <a:pt x="326330" y="104097"/>
                  </a:lnTo>
                  <a:lnTo>
                    <a:pt x="323546" y="117606"/>
                  </a:lnTo>
                  <a:lnTo>
                    <a:pt x="321337" y="131267"/>
                  </a:lnTo>
                  <a:lnTo>
                    <a:pt x="319514" y="145209"/>
                  </a:lnTo>
                  <a:lnTo>
                    <a:pt x="317676" y="159708"/>
                  </a:lnTo>
                  <a:lnTo>
                    <a:pt x="315589" y="174872"/>
                  </a:lnTo>
                  <a:lnTo>
                    <a:pt x="313355" y="190648"/>
                  </a:lnTo>
                  <a:lnTo>
                    <a:pt x="311309" y="206924"/>
                  </a:lnTo>
                  <a:lnTo>
                    <a:pt x="309635" y="223573"/>
                  </a:lnTo>
                  <a:lnTo>
                    <a:pt x="308359" y="240330"/>
                  </a:lnTo>
                  <a:lnTo>
                    <a:pt x="307427" y="256806"/>
                  </a:lnTo>
                  <a:lnTo>
                    <a:pt x="306762" y="272818"/>
                  </a:lnTo>
                  <a:lnTo>
                    <a:pt x="306128" y="288518"/>
                  </a:lnTo>
                  <a:lnTo>
                    <a:pt x="305163" y="304287"/>
                  </a:lnTo>
                  <a:lnTo>
                    <a:pt x="303698" y="320348"/>
                  </a:lnTo>
                  <a:lnTo>
                    <a:pt x="301900" y="336917"/>
                  </a:lnTo>
                  <a:lnTo>
                    <a:pt x="300153" y="354265"/>
                  </a:lnTo>
                  <a:lnTo>
                    <a:pt x="298683" y="372457"/>
                  </a:lnTo>
                  <a:lnTo>
                    <a:pt x="297546" y="391235"/>
                  </a:lnTo>
                  <a:lnTo>
                    <a:pt x="296709" y="410139"/>
                  </a:lnTo>
                  <a:lnTo>
                    <a:pt x="296110" y="428890"/>
                  </a:lnTo>
                  <a:lnTo>
                    <a:pt x="295692" y="447396"/>
                  </a:lnTo>
                  <a:lnTo>
                    <a:pt x="295403" y="465660"/>
                  </a:lnTo>
                  <a:lnTo>
                    <a:pt x="295211" y="483729"/>
                  </a:lnTo>
                  <a:lnTo>
                    <a:pt x="295250" y="501813"/>
                  </a:lnTo>
                  <a:lnTo>
                    <a:pt x="295808" y="520261"/>
                  </a:lnTo>
                  <a:lnTo>
                    <a:pt x="296992" y="539230"/>
                  </a:lnTo>
                  <a:lnTo>
                    <a:pt x="298430" y="558547"/>
                  </a:lnTo>
                  <a:lnTo>
                    <a:pt x="299403" y="577822"/>
                  </a:lnTo>
                  <a:lnTo>
                    <a:pt x="299543" y="596822"/>
                  </a:lnTo>
                  <a:lnTo>
                    <a:pt x="299144" y="615325"/>
                  </a:lnTo>
                  <a:lnTo>
                    <a:pt x="298944" y="633056"/>
                  </a:lnTo>
                  <a:lnTo>
                    <a:pt x="299367" y="649954"/>
                  </a:lnTo>
                  <a:lnTo>
                    <a:pt x="300502" y="666437"/>
                  </a:lnTo>
                  <a:lnTo>
                    <a:pt x="302267" y="683272"/>
                  </a:lnTo>
                  <a:lnTo>
                    <a:pt x="304535" y="700851"/>
                  </a:lnTo>
                  <a:lnTo>
                    <a:pt x="307176" y="718746"/>
                  </a:lnTo>
                  <a:lnTo>
                    <a:pt x="310089" y="735927"/>
                  </a:lnTo>
                  <a:lnTo>
                    <a:pt x="313195" y="751858"/>
                  </a:lnTo>
                  <a:lnTo>
                    <a:pt x="316600" y="766655"/>
                  </a:lnTo>
                  <a:lnTo>
                    <a:pt x="320571" y="780814"/>
                  </a:lnTo>
                  <a:lnTo>
                    <a:pt x="325212" y="794699"/>
                  </a:lnTo>
                  <a:lnTo>
                    <a:pt x="330636" y="808177"/>
                  </a:lnTo>
                  <a:lnTo>
                    <a:pt x="337034" y="820715"/>
                  </a:lnTo>
                  <a:lnTo>
                    <a:pt x="344401" y="832073"/>
                  </a:lnTo>
                  <a:lnTo>
                    <a:pt x="352143" y="842020"/>
                  </a:lnTo>
                  <a:lnTo>
                    <a:pt x="359930" y="851162"/>
                  </a:lnTo>
                  <a:lnTo>
                    <a:pt x="368445" y="860298"/>
                  </a:lnTo>
                  <a:lnTo>
                    <a:pt x="379026" y="8709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064812" y="1494960"/>
              <a:ext cx="160244" cy="321355"/>
            </a:xfrm>
            <a:custGeom>
              <a:avLst/>
              <a:gdLst/>
              <a:ahLst/>
              <a:cxnLst/>
              <a:rect l="0" t="0" r="0" b="0"/>
              <a:pathLst>
                <a:path w="160244" h="321355">
                  <a:moveTo>
                    <a:pt x="8663" y="130442"/>
                  </a:moveTo>
                  <a:lnTo>
                    <a:pt x="17531" y="133376"/>
                  </a:lnTo>
                  <a:lnTo>
                    <a:pt x="26519" y="136158"/>
                  </a:lnTo>
                  <a:lnTo>
                    <a:pt x="36509" y="139049"/>
                  </a:lnTo>
                  <a:lnTo>
                    <a:pt x="47317" y="141743"/>
                  </a:lnTo>
                  <a:lnTo>
                    <a:pt x="58480" y="143612"/>
                  </a:lnTo>
                  <a:lnTo>
                    <a:pt x="69685" y="144364"/>
                  </a:lnTo>
                  <a:lnTo>
                    <a:pt x="80798" y="143879"/>
                  </a:lnTo>
                  <a:lnTo>
                    <a:pt x="91782" y="142029"/>
                  </a:lnTo>
                  <a:lnTo>
                    <a:pt x="102643" y="138888"/>
                  </a:lnTo>
                  <a:lnTo>
                    <a:pt x="113240" y="134507"/>
                  </a:lnTo>
                  <a:lnTo>
                    <a:pt x="123289" y="128826"/>
                  </a:lnTo>
                  <a:lnTo>
                    <a:pt x="132672" y="121929"/>
                  </a:lnTo>
                  <a:lnTo>
                    <a:pt x="141109" y="113858"/>
                  </a:lnTo>
                  <a:lnTo>
                    <a:pt x="148099" y="104539"/>
                  </a:lnTo>
                  <a:lnTo>
                    <a:pt x="153497" y="94052"/>
                  </a:lnTo>
                  <a:lnTo>
                    <a:pt x="157308" y="82756"/>
                  </a:lnTo>
                  <a:lnTo>
                    <a:pt x="159507" y="71182"/>
                  </a:lnTo>
                  <a:lnTo>
                    <a:pt x="160243" y="59664"/>
                  </a:lnTo>
                  <a:lnTo>
                    <a:pt x="159620" y="48490"/>
                  </a:lnTo>
                  <a:lnTo>
                    <a:pt x="157616" y="37987"/>
                  </a:lnTo>
                  <a:lnTo>
                    <a:pt x="154336" y="28267"/>
                  </a:lnTo>
                  <a:lnTo>
                    <a:pt x="149678" y="19587"/>
                  </a:lnTo>
                  <a:lnTo>
                    <a:pt x="143270" y="12428"/>
                  </a:lnTo>
                  <a:lnTo>
                    <a:pt x="135068" y="6913"/>
                  </a:lnTo>
                  <a:lnTo>
                    <a:pt x="125306" y="3021"/>
                  </a:lnTo>
                  <a:lnTo>
                    <a:pt x="114312" y="768"/>
                  </a:lnTo>
                  <a:lnTo>
                    <a:pt x="102408" y="0"/>
                  </a:lnTo>
                  <a:lnTo>
                    <a:pt x="90180" y="770"/>
                  </a:lnTo>
                  <a:lnTo>
                    <a:pt x="78438" y="3406"/>
                  </a:lnTo>
                  <a:lnTo>
                    <a:pt x="67584" y="7919"/>
                  </a:lnTo>
                  <a:lnTo>
                    <a:pt x="57654" y="14050"/>
                  </a:lnTo>
                  <a:lnTo>
                    <a:pt x="48517" y="21452"/>
                  </a:lnTo>
                  <a:lnTo>
                    <a:pt x="40002" y="29804"/>
                  </a:lnTo>
                  <a:lnTo>
                    <a:pt x="32113" y="39004"/>
                  </a:lnTo>
                  <a:lnTo>
                    <a:pt x="25024" y="49157"/>
                  </a:lnTo>
                  <a:lnTo>
                    <a:pt x="18774" y="60244"/>
                  </a:lnTo>
                  <a:lnTo>
                    <a:pt x="13423" y="72130"/>
                  </a:lnTo>
                  <a:lnTo>
                    <a:pt x="9125" y="84639"/>
                  </a:lnTo>
                  <a:lnTo>
                    <a:pt x="5865" y="97612"/>
                  </a:lnTo>
                  <a:lnTo>
                    <a:pt x="3490" y="110917"/>
                  </a:lnTo>
                  <a:lnTo>
                    <a:pt x="1804" y="124456"/>
                  </a:lnTo>
                  <a:lnTo>
                    <a:pt x="635" y="138150"/>
                  </a:lnTo>
                  <a:lnTo>
                    <a:pt x="0" y="151787"/>
                  </a:lnTo>
                  <a:lnTo>
                    <a:pt x="97" y="165023"/>
                  </a:lnTo>
                  <a:lnTo>
                    <a:pt x="982" y="177709"/>
                  </a:lnTo>
                  <a:lnTo>
                    <a:pt x="2729" y="190025"/>
                  </a:lnTo>
                  <a:lnTo>
                    <a:pt x="5504" y="202369"/>
                  </a:lnTo>
                  <a:lnTo>
                    <a:pt x="9300" y="214968"/>
                  </a:lnTo>
                  <a:lnTo>
                    <a:pt x="13968" y="227720"/>
                  </a:lnTo>
                  <a:lnTo>
                    <a:pt x="19318" y="240288"/>
                  </a:lnTo>
                  <a:lnTo>
                    <a:pt x="25174" y="252481"/>
                  </a:lnTo>
                  <a:lnTo>
                    <a:pt x="31393" y="264110"/>
                  </a:lnTo>
                  <a:lnTo>
                    <a:pt x="37867" y="274919"/>
                  </a:lnTo>
                  <a:lnTo>
                    <a:pt x="44520" y="284849"/>
                  </a:lnTo>
                  <a:lnTo>
                    <a:pt x="51463" y="293839"/>
                  </a:lnTo>
                  <a:lnTo>
                    <a:pt x="58962" y="301739"/>
                  </a:lnTo>
                  <a:lnTo>
                    <a:pt x="67122" y="308564"/>
                  </a:lnTo>
                  <a:lnTo>
                    <a:pt x="75891" y="314150"/>
                  </a:lnTo>
                  <a:lnTo>
                    <a:pt x="85156" y="318079"/>
                  </a:lnTo>
                  <a:lnTo>
                    <a:pt x="94788" y="320282"/>
                  </a:lnTo>
                  <a:lnTo>
                    <a:pt x="104422" y="321132"/>
                  </a:lnTo>
                  <a:lnTo>
                    <a:pt x="114510" y="321354"/>
                  </a:lnTo>
                  <a:lnTo>
                    <a:pt x="127056" y="320969"/>
                  </a:lnTo>
                  <a:lnTo>
                    <a:pt x="145534" y="3199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302457" y="1540528"/>
              <a:ext cx="244802" cy="237235"/>
            </a:xfrm>
            <a:custGeom>
              <a:avLst/>
              <a:gdLst/>
              <a:ahLst/>
              <a:cxnLst/>
              <a:rect l="0" t="0" r="0" b="0"/>
              <a:pathLst>
                <a:path w="244802" h="237235">
                  <a:moveTo>
                    <a:pt x="107930" y="190159"/>
                  </a:moveTo>
                  <a:lnTo>
                    <a:pt x="113731" y="184158"/>
                  </a:lnTo>
                  <a:lnTo>
                    <a:pt x="118655" y="177313"/>
                  </a:lnTo>
                  <a:lnTo>
                    <a:pt x="123158" y="168925"/>
                  </a:lnTo>
                  <a:lnTo>
                    <a:pt x="127379" y="159298"/>
                  </a:lnTo>
                  <a:lnTo>
                    <a:pt x="131392" y="148983"/>
                  </a:lnTo>
                  <a:lnTo>
                    <a:pt x="135244" y="138376"/>
                  </a:lnTo>
                  <a:lnTo>
                    <a:pt x="138651" y="127678"/>
                  </a:lnTo>
                  <a:lnTo>
                    <a:pt x="141030" y="116977"/>
                  </a:lnTo>
                  <a:lnTo>
                    <a:pt x="142146" y="106300"/>
                  </a:lnTo>
                  <a:lnTo>
                    <a:pt x="142081" y="95489"/>
                  </a:lnTo>
                  <a:lnTo>
                    <a:pt x="141048" y="84231"/>
                  </a:lnTo>
                  <a:lnTo>
                    <a:pt x="139275" y="72401"/>
                  </a:lnTo>
                  <a:lnTo>
                    <a:pt x="136798" y="60352"/>
                  </a:lnTo>
                  <a:lnTo>
                    <a:pt x="133466" y="48797"/>
                  </a:lnTo>
                  <a:lnTo>
                    <a:pt x="129260" y="38104"/>
                  </a:lnTo>
                  <a:lnTo>
                    <a:pt x="124131" y="28469"/>
                  </a:lnTo>
                  <a:lnTo>
                    <a:pt x="117933" y="20068"/>
                  </a:lnTo>
                  <a:lnTo>
                    <a:pt x="110685" y="12875"/>
                  </a:lnTo>
                  <a:lnTo>
                    <a:pt x="102547" y="7027"/>
                  </a:lnTo>
                  <a:lnTo>
                    <a:pt x="93714" y="2914"/>
                  </a:lnTo>
                  <a:lnTo>
                    <a:pt x="84370" y="594"/>
                  </a:lnTo>
                  <a:lnTo>
                    <a:pt x="74826" y="0"/>
                  </a:lnTo>
                  <a:lnTo>
                    <a:pt x="65499" y="1112"/>
                  </a:lnTo>
                  <a:lnTo>
                    <a:pt x="56604" y="3754"/>
                  </a:lnTo>
                  <a:lnTo>
                    <a:pt x="48326" y="7796"/>
                  </a:lnTo>
                  <a:lnTo>
                    <a:pt x="40913" y="13251"/>
                  </a:lnTo>
                  <a:lnTo>
                    <a:pt x="34408" y="19991"/>
                  </a:lnTo>
                  <a:lnTo>
                    <a:pt x="28699" y="27787"/>
                  </a:lnTo>
                  <a:lnTo>
                    <a:pt x="23623" y="36389"/>
                  </a:lnTo>
                  <a:lnTo>
                    <a:pt x="19019" y="45587"/>
                  </a:lnTo>
                  <a:lnTo>
                    <a:pt x="14755" y="55372"/>
                  </a:lnTo>
                  <a:lnTo>
                    <a:pt x="10730" y="65926"/>
                  </a:lnTo>
                  <a:lnTo>
                    <a:pt x="6880" y="77290"/>
                  </a:lnTo>
                  <a:lnTo>
                    <a:pt x="3480" y="89533"/>
                  </a:lnTo>
                  <a:lnTo>
                    <a:pt x="1109" y="102816"/>
                  </a:lnTo>
                  <a:lnTo>
                    <a:pt x="0" y="117121"/>
                  </a:lnTo>
                  <a:lnTo>
                    <a:pt x="70" y="132135"/>
                  </a:lnTo>
                  <a:lnTo>
                    <a:pt x="1105" y="147358"/>
                  </a:lnTo>
                  <a:lnTo>
                    <a:pt x="2880" y="162481"/>
                  </a:lnTo>
                  <a:lnTo>
                    <a:pt x="5359" y="177227"/>
                  </a:lnTo>
                  <a:lnTo>
                    <a:pt x="8693" y="191282"/>
                  </a:lnTo>
                  <a:lnTo>
                    <a:pt x="12905" y="204531"/>
                  </a:lnTo>
                  <a:lnTo>
                    <a:pt x="18206" y="216393"/>
                  </a:lnTo>
                  <a:lnTo>
                    <a:pt x="25054" y="225778"/>
                  </a:lnTo>
                  <a:lnTo>
                    <a:pt x="33545" y="232305"/>
                  </a:lnTo>
                  <a:lnTo>
                    <a:pt x="43164" y="236060"/>
                  </a:lnTo>
                  <a:lnTo>
                    <a:pt x="52997" y="237234"/>
                  </a:lnTo>
                  <a:lnTo>
                    <a:pt x="62495" y="236211"/>
                  </a:lnTo>
                  <a:lnTo>
                    <a:pt x="71479" y="233461"/>
                  </a:lnTo>
                  <a:lnTo>
                    <a:pt x="79965" y="229423"/>
                  </a:lnTo>
                  <a:lnTo>
                    <a:pt x="88036" y="224454"/>
                  </a:lnTo>
                  <a:lnTo>
                    <a:pt x="95625" y="218665"/>
                  </a:lnTo>
                  <a:lnTo>
                    <a:pt x="102510" y="211950"/>
                  </a:lnTo>
                  <a:lnTo>
                    <a:pt x="108628" y="204320"/>
                  </a:lnTo>
                  <a:lnTo>
                    <a:pt x="114061" y="195907"/>
                  </a:lnTo>
                  <a:lnTo>
                    <a:pt x="118946" y="186882"/>
                  </a:lnTo>
                  <a:lnTo>
                    <a:pt x="123418" y="177401"/>
                  </a:lnTo>
                  <a:lnTo>
                    <a:pt x="127592" y="167594"/>
                  </a:lnTo>
                  <a:lnTo>
                    <a:pt x="131556" y="157557"/>
                  </a:lnTo>
                  <a:lnTo>
                    <a:pt x="135369" y="147358"/>
                  </a:lnTo>
                  <a:lnTo>
                    <a:pt x="138914" y="136881"/>
                  </a:lnTo>
                  <a:lnTo>
                    <a:pt x="141915" y="125856"/>
                  </a:lnTo>
                  <a:lnTo>
                    <a:pt x="144269" y="114265"/>
                  </a:lnTo>
                  <a:lnTo>
                    <a:pt x="146131" y="105319"/>
                  </a:lnTo>
                  <a:lnTo>
                    <a:pt x="147767" y="102993"/>
                  </a:lnTo>
                  <a:lnTo>
                    <a:pt x="149385" y="105958"/>
                  </a:lnTo>
                  <a:lnTo>
                    <a:pt x="151231" y="112151"/>
                  </a:lnTo>
                  <a:lnTo>
                    <a:pt x="153579" y="120018"/>
                  </a:lnTo>
                  <a:lnTo>
                    <a:pt x="156732" y="128446"/>
                  </a:lnTo>
                  <a:lnTo>
                    <a:pt x="160762" y="136862"/>
                  </a:lnTo>
                  <a:lnTo>
                    <a:pt x="165411" y="145214"/>
                  </a:lnTo>
                  <a:lnTo>
                    <a:pt x="170212" y="153771"/>
                  </a:lnTo>
                  <a:lnTo>
                    <a:pt x="174889" y="162689"/>
                  </a:lnTo>
                  <a:lnTo>
                    <a:pt x="179670" y="171823"/>
                  </a:lnTo>
                  <a:lnTo>
                    <a:pt x="185171" y="180812"/>
                  </a:lnTo>
                  <a:lnTo>
                    <a:pt x="191685" y="189446"/>
                  </a:lnTo>
                  <a:lnTo>
                    <a:pt x="199114" y="197390"/>
                  </a:lnTo>
                  <a:lnTo>
                    <a:pt x="208080" y="204887"/>
                  </a:lnTo>
                  <a:lnTo>
                    <a:pt x="221609" y="212592"/>
                  </a:lnTo>
                  <a:lnTo>
                    <a:pt x="244801" y="2217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559593" y="1486322"/>
              <a:ext cx="188337" cy="290583"/>
            </a:xfrm>
            <a:custGeom>
              <a:avLst/>
              <a:gdLst/>
              <a:ahLst/>
              <a:cxnLst/>
              <a:rect l="0" t="0" r="0" b="0"/>
              <a:pathLst>
                <a:path w="188337" h="290583">
                  <a:moveTo>
                    <a:pt x="156121" y="23267"/>
                  </a:moveTo>
                  <a:lnTo>
                    <a:pt x="150186" y="17466"/>
                  </a:lnTo>
                  <a:lnTo>
                    <a:pt x="143982" y="12542"/>
                  </a:lnTo>
                  <a:lnTo>
                    <a:pt x="136881" y="8048"/>
                  </a:lnTo>
                  <a:lnTo>
                    <a:pt x="128768" y="4173"/>
                  </a:lnTo>
                  <a:lnTo>
                    <a:pt x="119473" y="1456"/>
                  </a:lnTo>
                  <a:lnTo>
                    <a:pt x="109030" y="101"/>
                  </a:lnTo>
                  <a:lnTo>
                    <a:pt x="97778" y="0"/>
                  </a:lnTo>
                  <a:lnTo>
                    <a:pt x="86240" y="918"/>
                  </a:lnTo>
                  <a:lnTo>
                    <a:pt x="74749" y="2612"/>
                  </a:lnTo>
                  <a:lnTo>
                    <a:pt x="63596" y="5036"/>
                  </a:lnTo>
                  <a:lnTo>
                    <a:pt x="53106" y="8332"/>
                  </a:lnTo>
                  <a:lnTo>
                    <a:pt x="43387" y="12510"/>
                  </a:lnTo>
                  <a:lnTo>
                    <a:pt x="34369" y="17450"/>
                  </a:lnTo>
                  <a:lnTo>
                    <a:pt x="25917" y="22989"/>
                  </a:lnTo>
                  <a:lnTo>
                    <a:pt x="17907" y="28980"/>
                  </a:lnTo>
                  <a:lnTo>
                    <a:pt x="10713" y="35461"/>
                  </a:lnTo>
                  <a:lnTo>
                    <a:pt x="5164" y="42643"/>
                  </a:lnTo>
                  <a:lnTo>
                    <a:pt x="1587" y="50586"/>
                  </a:lnTo>
                  <a:lnTo>
                    <a:pt x="0" y="59209"/>
                  </a:lnTo>
                  <a:lnTo>
                    <a:pt x="372" y="68375"/>
                  </a:lnTo>
                  <a:lnTo>
                    <a:pt x="2480" y="77941"/>
                  </a:lnTo>
                  <a:lnTo>
                    <a:pt x="6148" y="87465"/>
                  </a:lnTo>
                  <a:lnTo>
                    <a:pt x="11344" y="96247"/>
                  </a:lnTo>
                  <a:lnTo>
                    <a:pt x="17912" y="103959"/>
                  </a:lnTo>
                  <a:lnTo>
                    <a:pt x="25759" y="110457"/>
                  </a:lnTo>
                  <a:lnTo>
                    <a:pt x="34928" y="115605"/>
                  </a:lnTo>
                  <a:lnTo>
                    <a:pt x="45315" y="119480"/>
                  </a:lnTo>
                  <a:lnTo>
                    <a:pt x="56543" y="122457"/>
                  </a:lnTo>
                  <a:lnTo>
                    <a:pt x="68072" y="125086"/>
                  </a:lnTo>
                  <a:lnTo>
                    <a:pt x="79570" y="127716"/>
                  </a:lnTo>
                  <a:lnTo>
                    <a:pt x="91069" y="130486"/>
                  </a:lnTo>
                  <a:lnTo>
                    <a:pt x="102855" y="133426"/>
                  </a:lnTo>
                  <a:lnTo>
                    <a:pt x="115073" y="136523"/>
                  </a:lnTo>
                  <a:lnTo>
                    <a:pt x="127397" y="139908"/>
                  </a:lnTo>
                  <a:lnTo>
                    <a:pt x="139146" y="143858"/>
                  </a:lnTo>
                  <a:lnTo>
                    <a:pt x="149971" y="148482"/>
                  </a:lnTo>
                  <a:lnTo>
                    <a:pt x="159696" y="153892"/>
                  </a:lnTo>
                  <a:lnTo>
                    <a:pt x="168158" y="160280"/>
                  </a:lnTo>
                  <a:lnTo>
                    <a:pt x="175393" y="167659"/>
                  </a:lnTo>
                  <a:lnTo>
                    <a:pt x="181269" y="176055"/>
                  </a:lnTo>
                  <a:lnTo>
                    <a:pt x="185401" y="185594"/>
                  </a:lnTo>
                  <a:lnTo>
                    <a:pt x="187733" y="196229"/>
                  </a:lnTo>
                  <a:lnTo>
                    <a:pt x="188336" y="207623"/>
                  </a:lnTo>
                  <a:lnTo>
                    <a:pt x="187228" y="219264"/>
                  </a:lnTo>
                  <a:lnTo>
                    <a:pt x="184591" y="230827"/>
                  </a:lnTo>
                  <a:lnTo>
                    <a:pt x="180551" y="242030"/>
                  </a:lnTo>
                  <a:lnTo>
                    <a:pt x="175099" y="252553"/>
                  </a:lnTo>
                  <a:lnTo>
                    <a:pt x="168354" y="262286"/>
                  </a:lnTo>
                  <a:lnTo>
                    <a:pt x="160387" y="270974"/>
                  </a:lnTo>
                  <a:lnTo>
                    <a:pt x="151136" y="278140"/>
                  </a:lnTo>
                  <a:lnTo>
                    <a:pt x="140695" y="283659"/>
                  </a:lnTo>
                  <a:lnTo>
                    <a:pt x="129430" y="287553"/>
                  </a:lnTo>
                  <a:lnTo>
                    <a:pt x="117877" y="289808"/>
                  </a:lnTo>
                  <a:lnTo>
                    <a:pt x="106363" y="290582"/>
                  </a:lnTo>
                  <a:lnTo>
                    <a:pt x="94853" y="289985"/>
                  </a:lnTo>
                  <a:lnTo>
                    <a:pt x="83060" y="287998"/>
                  </a:lnTo>
                  <a:lnTo>
                    <a:pt x="70841" y="284743"/>
                  </a:lnTo>
                  <a:lnTo>
                    <a:pt x="58612" y="280563"/>
                  </a:lnTo>
                  <a:lnTo>
                    <a:pt x="45951" y="275424"/>
                  </a:lnTo>
                  <a:lnTo>
                    <a:pt x="30627" y="267759"/>
                  </a:lnTo>
                  <a:lnTo>
                    <a:pt x="8722" y="2548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828129" y="1551703"/>
              <a:ext cx="189120" cy="253569"/>
            </a:xfrm>
            <a:custGeom>
              <a:avLst/>
              <a:gdLst/>
              <a:ahLst/>
              <a:cxnLst/>
              <a:rect l="0" t="0" r="0" b="0"/>
              <a:pathLst>
                <a:path w="189120" h="253569">
                  <a:moveTo>
                    <a:pt x="13926" y="21057"/>
                  </a:moveTo>
                  <a:lnTo>
                    <a:pt x="10993" y="29858"/>
                  </a:lnTo>
                  <a:lnTo>
                    <a:pt x="8211" y="38205"/>
                  </a:lnTo>
                  <a:lnTo>
                    <a:pt x="5320" y="46908"/>
                  </a:lnTo>
                  <a:lnTo>
                    <a:pt x="2626" y="56202"/>
                  </a:lnTo>
                  <a:lnTo>
                    <a:pt x="758" y="66345"/>
                  </a:lnTo>
                  <a:lnTo>
                    <a:pt x="0" y="77390"/>
                  </a:lnTo>
                  <a:lnTo>
                    <a:pt x="313" y="89230"/>
                  </a:lnTo>
                  <a:lnTo>
                    <a:pt x="1514" y="101700"/>
                  </a:lnTo>
                  <a:lnTo>
                    <a:pt x="3397" y="114638"/>
                  </a:lnTo>
                  <a:lnTo>
                    <a:pt x="5779" y="127748"/>
                  </a:lnTo>
                  <a:lnTo>
                    <a:pt x="8516" y="140622"/>
                  </a:lnTo>
                  <a:lnTo>
                    <a:pt x="11504" y="153056"/>
                  </a:lnTo>
                  <a:lnTo>
                    <a:pt x="14830" y="165032"/>
                  </a:lnTo>
                  <a:lnTo>
                    <a:pt x="18749" y="176615"/>
                  </a:lnTo>
                  <a:lnTo>
                    <a:pt x="23350" y="187885"/>
                  </a:lnTo>
                  <a:lnTo>
                    <a:pt x="28578" y="198761"/>
                  </a:lnTo>
                  <a:lnTo>
                    <a:pt x="34311" y="208998"/>
                  </a:lnTo>
                  <a:lnTo>
                    <a:pt x="40433" y="218512"/>
                  </a:lnTo>
                  <a:lnTo>
                    <a:pt x="47001" y="227207"/>
                  </a:lnTo>
                  <a:lnTo>
                    <a:pt x="54242" y="234902"/>
                  </a:lnTo>
                  <a:lnTo>
                    <a:pt x="62224" y="241587"/>
                  </a:lnTo>
                  <a:lnTo>
                    <a:pt x="70873" y="247076"/>
                  </a:lnTo>
                  <a:lnTo>
                    <a:pt x="80057" y="250941"/>
                  </a:lnTo>
                  <a:lnTo>
                    <a:pt x="89639" y="253090"/>
                  </a:lnTo>
                  <a:lnTo>
                    <a:pt x="99344" y="253568"/>
                  </a:lnTo>
                  <a:lnTo>
                    <a:pt x="108779" y="252377"/>
                  </a:lnTo>
                  <a:lnTo>
                    <a:pt x="117752" y="249688"/>
                  </a:lnTo>
                  <a:lnTo>
                    <a:pt x="126251" y="245783"/>
                  </a:lnTo>
                  <a:lnTo>
                    <a:pt x="134346" y="240953"/>
                  </a:lnTo>
                  <a:lnTo>
                    <a:pt x="142122" y="235440"/>
                  </a:lnTo>
                  <a:lnTo>
                    <a:pt x="149497" y="229114"/>
                  </a:lnTo>
                  <a:lnTo>
                    <a:pt x="156231" y="221504"/>
                  </a:lnTo>
                  <a:lnTo>
                    <a:pt x="162245" y="212461"/>
                  </a:lnTo>
                  <a:lnTo>
                    <a:pt x="167607" y="202285"/>
                  </a:lnTo>
                  <a:lnTo>
                    <a:pt x="172442" y="191538"/>
                  </a:lnTo>
                  <a:lnTo>
                    <a:pt x="176877" y="180600"/>
                  </a:lnTo>
                  <a:lnTo>
                    <a:pt x="180855" y="169494"/>
                  </a:lnTo>
                  <a:lnTo>
                    <a:pt x="184156" y="157979"/>
                  </a:lnTo>
                  <a:lnTo>
                    <a:pt x="186706" y="145933"/>
                  </a:lnTo>
                  <a:lnTo>
                    <a:pt x="188418" y="133217"/>
                  </a:lnTo>
                  <a:lnTo>
                    <a:pt x="189119" y="119608"/>
                  </a:lnTo>
                  <a:lnTo>
                    <a:pt x="188810" y="105086"/>
                  </a:lnTo>
                  <a:lnTo>
                    <a:pt x="187636" y="90095"/>
                  </a:lnTo>
                  <a:lnTo>
                    <a:pt x="185786" y="75418"/>
                  </a:lnTo>
                  <a:lnTo>
                    <a:pt x="183437" y="61485"/>
                  </a:lnTo>
                  <a:lnTo>
                    <a:pt x="180886" y="48620"/>
                  </a:lnTo>
                  <a:lnTo>
                    <a:pt x="178291" y="35848"/>
                  </a:lnTo>
                  <a:lnTo>
                    <a:pt x="175429" y="20934"/>
                  </a:lnTo>
                  <a:lnTo>
                    <a:pt x="17185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084211" y="1530646"/>
              <a:ext cx="147400" cy="219199"/>
            </a:xfrm>
            <a:custGeom>
              <a:avLst/>
              <a:gdLst/>
              <a:ahLst/>
              <a:cxnLst/>
              <a:rect l="0" t="0" r="0" b="0"/>
              <a:pathLst>
                <a:path w="147400" h="219199">
                  <a:moveTo>
                    <a:pt x="0" y="115813"/>
                  </a:moveTo>
                  <a:lnTo>
                    <a:pt x="2934" y="124614"/>
                  </a:lnTo>
                  <a:lnTo>
                    <a:pt x="5717" y="132961"/>
                  </a:lnTo>
                  <a:lnTo>
                    <a:pt x="8616" y="141664"/>
                  </a:lnTo>
                  <a:lnTo>
                    <a:pt x="11656" y="150958"/>
                  </a:lnTo>
                  <a:lnTo>
                    <a:pt x="14821" y="161101"/>
                  </a:lnTo>
                  <a:lnTo>
                    <a:pt x="18089" y="172142"/>
                  </a:lnTo>
                  <a:lnTo>
                    <a:pt x="21600" y="183809"/>
                  </a:lnTo>
                  <a:lnTo>
                    <a:pt x="25640" y="195631"/>
                  </a:lnTo>
                  <a:lnTo>
                    <a:pt x="30308" y="207251"/>
                  </a:lnTo>
                  <a:lnTo>
                    <a:pt x="35059" y="216152"/>
                  </a:lnTo>
                  <a:lnTo>
                    <a:pt x="38544" y="219198"/>
                  </a:lnTo>
                  <a:lnTo>
                    <a:pt x="39973" y="217262"/>
                  </a:lnTo>
                  <a:lnTo>
                    <a:pt x="39703" y="212034"/>
                  </a:lnTo>
                  <a:lnTo>
                    <a:pt x="38446" y="204448"/>
                  </a:lnTo>
                  <a:lnTo>
                    <a:pt x="36920" y="194681"/>
                  </a:lnTo>
                  <a:lnTo>
                    <a:pt x="35524" y="182959"/>
                  </a:lnTo>
                  <a:lnTo>
                    <a:pt x="34229" y="169960"/>
                  </a:lnTo>
                  <a:lnTo>
                    <a:pt x="32735" y="156675"/>
                  </a:lnTo>
                  <a:lnTo>
                    <a:pt x="30880" y="143692"/>
                  </a:lnTo>
                  <a:lnTo>
                    <a:pt x="28969" y="131208"/>
                  </a:lnTo>
                  <a:lnTo>
                    <a:pt x="27669" y="119215"/>
                  </a:lnTo>
                  <a:lnTo>
                    <a:pt x="27314" y="107631"/>
                  </a:lnTo>
                  <a:lnTo>
                    <a:pt x="27907" y="96359"/>
                  </a:lnTo>
                  <a:lnTo>
                    <a:pt x="29301" y="85315"/>
                  </a:lnTo>
                  <a:lnTo>
                    <a:pt x="31324" y="74438"/>
                  </a:lnTo>
                  <a:lnTo>
                    <a:pt x="34141" y="63842"/>
                  </a:lnTo>
                  <a:lnTo>
                    <a:pt x="38233" y="53800"/>
                  </a:lnTo>
                  <a:lnTo>
                    <a:pt x="43763" y="44419"/>
                  </a:lnTo>
                  <a:lnTo>
                    <a:pt x="50595" y="35816"/>
                  </a:lnTo>
                  <a:lnTo>
                    <a:pt x="58476" y="28183"/>
                  </a:lnTo>
                  <a:lnTo>
                    <a:pt x="67153" y="21535"/>
                  </a:lnTo>
                  <a:lnTo>
                    <a:pt x="76572" y="15901"/>
                  </a:lnTo>
                  <a:lnTo>
                    <a:pt x="86872" y="11407"/>
                  </a:lnTo>
                  <a:lnTo>
                    <a:pt x="98040" y="8012"/>
                  </a:lnTo>
                  <a:lnTo>
                    <a:pt x="109345" y="5540"/>
                  </a:lnTo>
                  <a:lnTo>
                    <a:pt x="120531" y="3520"/>
                  </a:lnTo>
                  <a:lnTo>
                    <a:pt x="132581" y="1775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326367" y="1646459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69"/>
                  </a:lnTo>
                  <a:lnTo>
                    <a:pt x="177" y="57925"/>
                  </a:lnTo>
                  <a:lnTo>
                    <a:pt x="825" y="72453"/>
                  </a:lnTo>
                  <a:lnTo>
                    <a:pt x="2074" y="86258"/>
                  </a:lnTo>
                  <a:lnTo>
                    <a:pt x="3735" y="99022"/>
                  </a:lnTo>
                  <a:lnTo>
                    <a:pt x="5562" y="111709"/>
                  </a:lnTo>
                  <a:lnTo>
                    <a:pt x="7716" y="126545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294781" y="145694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421123" y="1555728"/>
              <a:ext cx="221099" cy="214758"/>
            </a:xfrm>
            <a:custGeom>
              <a:avLst/>
              <a:gdLst/>
              <a:ahLst/>
              <a:cxnLst/>
              <a:rect l="0" t="0" r="0" b="0"/>
              <a:pathLst>
                <a:path w="221099" h="214758">
                  <a:moveTo>
                    <a:pt x="0" y="17032"/>
                  </a:moveTo>
                  <a:lnTo>
                    <a:pt x="2934" y="28767"/>
                  </a:lnTo>
                  <a:lnTo>
                    <a:pt x="5716" y="39896"/>
                  </a:lnTo>
                  <a:lnTo>
                    <a:pt x="8620" y="51494"/>
                  </a:lnTo>
                  <a:lnTo>
                    <a:pt x="11833" y="63655"/>
                  </a:lnTo>
                  <a:lnTo>
                    <a:pt x="15647" y="76315"/>
                  </a:lnTo>
                  <a:lnTo>
                    <a:pt x="20159" y="89371"/>
                  </a:lnTo>
                  <a:lnTo>
                    <a:pt x="25150" y="102723"/>
                  </a:lnTo>
                  <a:lnTo>
                    <a:pt x="30189" y="116288"/>
                  </a:lnTo>
                  <a:lnTo>
                    <a:pt x="35021" y="129999"/>
                  </a:lnTo>
                  <a:lnTo>
                    <a:pt x="39568" y="143645"/>
                  </a:lnTo>
                  <a:lnTo>
                    <a:pt x="43849" y="156887"/>
                  </a:lnTo>
                  <a:lnTo>
                    <a:pt x="47912" y="169572"/>
                  </a:lnTo>
                  <a:lnTo>
                    <a:pt x="51809" y="181718"/>
                  </a:lnTo>
                  <a:lnTo>
                    <a:pt x="55588" y="193415"/>
                  </a:lnTo>
                  <a:lnTo>
                    <a:pt x="59256" y="204690"/>
                  </a:lnTo>
                  <a:lnTo>
                    <a:pt x="61987" y="212923"/>
                  </a:lnTo>
                  <a:lnTo>
                    <a:pt x="62760" y="214757"/>
                  </a:lnTo>
                  <a:lnTo>
                    <a:pt x="61968" y="211223"/>
                  </a:lnTo>
                  <a:lnTo>
                    <a:pt x="60331" y="204031"/>
                  </a:lnTo>
                  <a:lnTo>
                    <a:pt x="58540" y="194454"/>
                  </a:lnTo>
                  <a:lnTo>
                    <a:pt x="56966" y="183334"/>
                  </a:lnTo>
                  <a:lnTo>
                    <a:pt x="55719" y="171213"/>
                  </a:lnTo>
                  <a:lnTo>
                    <a:pt x="54790" y="158438"/>
                  </a:lnTo>
                  <a:lnTo>
                    <a:pt x="54122" y="145235"/>
                  </a:lnTo>
                  <a:lnTo>
                    <a:pt x="53652" y="131750"/>
                  </a:lnTo>
                  <a:lnTo>
                    <a:pt x="53327" y="118078"/>
                  </a:lnTo>
                  <a:lnTo>
                    <a:pt x="53104" y="104284"/>
                  </a:lnTo>
                  <a:lnTo>
                    <a:pt x="52953" y="90408"/>
                  </a:lnTo>
                  <a:lnTo>
                    <a:pt x="52851" y="76478"/>
                  </a:lnTo>
                  <a:lnTo>
                    <a:pt x="52795" y="62521"/>
                  </a:lnTo>
                  <a:lnTo>
                    <a:pt x="53268" y="48877"/>
                  </a:lnTo>
                  <a:lnTo>
                    <a:pt x="55182" y="36167"/>
                  </a:lnTo>
                  <a:lnTo>
                    <a:pt x="58921" y="24670"/>
                  </a:lnTo>
                  <a:lnTo>
                    <a:pt x="64384" y="14816"/>
                  </a:lnTo>
                  <a:lnTo>
                    <a:pt x="71264" y="7326"/>
                  </a:lnTo>
                  <a:lnTo>
                    <a:pt x="79226" y="2375"/>
                  </a:lnTo>
                  <a:lnTo>
                    <a:pt x="87977" y="0"/>
                  </a:lnTo>
                  <a:lnTo>
                    <a:pt x="97288" y="360"/>
                  </a:lnTo>
                  <a:lnTo>
                    <a:pt x="106983" y="3266"/>
                  </a:lnTo>
                  <a:lnTo>
                    <a:pt x="116779" y="8282"/>
                  </a:lnTo>
                  <a:lnTo>
                    <a:pt x="126282" y="14919"/>
                  </a:lnTo>
                  <a:lnTo>
                    <a:pt x="135303" y="22751"/>
                  </a:lnTo>
                  <a:lnTo>
                    <a:pt x="143836" y="31599"/>
                  </a:lnTo>
                  <a:lnTo>
                    <a:pt x="151955" y="41514"/>
                  </a:lnTo>
                  <a:lnTo>
                    <a:pt x="159747" y="52437"/>
                  </a:lnTo>
                  <a:lnTo>
                    <a:pt x="167134" y="64042"/>
                  </a:lnTo>
                  <a:lnTo>
                    <a:pt x="173876" y="75832"/>
                  </a:lnTo>
                  <a:lnTo>
                    <a:pt x="179894" y="87504"/>
                  </a:lnTo>
                  <a:lnTo>
                    <a:pt x="185259" y="98952"/>
                  </a:lnTo>
                  <a:lnTo>
                    <a:pt x="190096" y="110172"/>
                  </a:lnTo>
                  <a:lnTo>
                    <a:pt x="194532" y="121205"/>
                  </a:lnTo>
                  <a:lnTo>
                    <a:pt x="198512" y="132260"/>
                  </a:lnTo>
                  <a:lnTo>
                    <a:pt x="201813" y="143682"/>
                  </a:lnTo>
                  <a:lnTo>
                    <a:pt x="204373" y="155613"/>
                  </a:lnTo>
                  <a:lnTo>
                    <a:pt x="206464" y="167435"/>
                  </a:lnTo>
                  <a:lnTo>
                    <a:pt x="208922" y="179027"/>
                  </a:lnTo>
                  <a:lnTo>
                    <a:pt x="213080" y="191408"/>
                  </a:lnTo>
                  <a:lnTo>
                    <a:pt x="221098" y="2065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431652" y="1584703"/>
              <a:ext cx="482886" cy="467628"/>
            </a:xfrm>
            <a:custGeom>
              <a:avLst/>
              <a:gdLst/>
              <a:ahLst/>
              <a:cxnLst/>
              <a:rect l="0" t="0" r="0" b="0"/>
              <a:pathLst>
                <a:path w="482886" h="467628">
                  <a:moveTo>
                    <a:pt x="379025" y="188098"/>
                  </a:moveTo>
                  <a:lnTo>
                    <a:pt x="384893" y="182164"/>
                  </a:lnTo>
                  <a:lnTo>
                    <a:pt x="390458" y="175959"/>
                  </a:lnTo>
                  <a:lnTo>
                    <a:pt x="396248" y="168854"/>
                  </a:lnTo>
                  <a:lnTo>
                    <a:pt x="401983" y="160568"/>
                  </a:lnTo>
                  <a:lnTo>
                    <a:pt x="407016" y="150625"/>
                  </a:lnTo>
                  <a:lnTo>
                    <a:pt x="411037" y="138929"/>
                  </a:lnTo>
                  <a:lnTo>
                    <a:pt x="414062" y="125851"/>
                  </a:lnTo>
                  <a:lnTo>
                    <a:pt x="416251" y="112016"/>
                  </a:lnTo>
                  <a:lnTo>
                    <a:pt x="417789" y="97874"/>
                  </a:lnTo>
                  <a:lnTo>
                    <a:pt x="418516" y="83975"/>
                  </a:lnTo>
                  <a:lnTo>
                    <a:pt x="417955" y="71030"/>
                  </a:lnTo>
                  <a:lnTo>
                    <a:pt x="415949" y="59329"/>
                  </a:lnTo>
                  <a:lnTo>
                    <a:pt x="412638" y="48813"/>
                  </a:lnTo>
                  <a:lnTo>
                    <a:pt x="408273" y="39275"/>
                  </a:lnTo>
                  <a:lnTo>
                    <a:pt x="403110" y="30486"/>
                  </a:lnTo>
                  <a:lnTo>
                    <a:pt x="397204" y="22411"/>
                  </a:lnTo>
                  <a:lnTo>
                    <a:pt x="390415" y="15199"/>
                  </a:lnTo>
                  <a:lnTo>
                    <a:pt x="382740" y="8874"/>
                  </a:lnTo>
                  <a:lnTo>
                    <a:pt x="374299" y="3812"/>
                  </a:lnTo>
                  <a:lnTo>
                    <a:pt x="365255" y="774"/>
                  </a:lnTo>
                  <a:lnTo>
                    <a:pt x="355767" y="0"/>
                  </a:lnTo>
                  <a:lnTo>
                    <a:pt x="346125" y="1431"/>
                  </a:lnTo>
                  <a:lnTo>
                    <a:pt x="336731" y="4976"/>
                  </a:lnTo>
                  <a:lnTo>
                    <a:pt x="327790" y="10360"/>
                  </a:lnTo>
                  <a:lnTo>
                    <a:pt x="319483" y="17209"/>
                  </a:lnTo>
                  <a:lnTo>
                    <a:pt x="312049" y="25161"/>
                  </a:lnTo>
                  <a:lnTo>
                    <a:pt x="305540" y="33919"/>
                  </a:lnTo>
                  <a:lnTo>
                    <a:pt x="300168" y="43576"/>
                  </a:lnTo>
                  <a:lnTo>
                    <a:pt x="296382" y="54575"/>
                  </a:lnTo>
                  <a:lnTo>
                    <a:pt x="294280" y="67047"/>
                  </a:lnTo>
                  <a:lnTo>
                    <a:pt x="293665" y="80678"/>
                  </a:lnTo>
                  <a:lnTo>
                    <a:pt x="294231" y="94899"/>
                  </a:lnTo>
                  <a:lnTo>
                    <a:pt x="295683" y="109313"/>
                  </a:lnTo>
                  <a:lnTo>
                    <a:pt x="297773" y="123566"/>
                  </a:lnTo>
                  <a:lnTo>
                    <a:pt x="300313" y="137283"/>
                  </a:lnTo>
                  <a:lnTo>
                    <a:pt x="303170" y="150316"/>
                  </a:lnTo>
                  <a:lnTo>
                    <a:pt x="306408" y="162541"/>
                  </a:lnTo>
                  <a:lnTo>
                    <a:pt x="310267" y="173765"/>
                  </a:lnTo>
                  <a:lnTo>
                    <a:pt x="314839" y="183977"/>
                  </a:lnTo>
                  <a:lnTo>
                    <a:pt x="320385" y="192988"/>
                  </a:lnTo>
                  <a:lnTo>
                    <a:pt x="327398" y="200372"/>
                  </a:lnTo>
                  <a:lnTo>
                    <a:pt x="336000" y="206033"/>
                  </a:lnTo>
                  <a:lnTo>
                    <a:pt x="345693" y="209853"/>
                  </a:lnTo>
                  <a:lnTo>
                    <a:pt x="355577" y="211526"/>
                  </a:lnTo>
                  <a:lnTo>
                    <a:pt x="365108" y="211095"/>
                  </a:lnTo>
                  <a:lnTo>
                    <a:pt x="374114" y="208875"/>
                  </a:lnTo>
                  <a:lnTo>
                    <a:pt x="382615" y="205259"/>
                  </a:lnTo>
                  <a:lnTo>
                    <a:pt x="390696" y="200606"/>
                  </a:lnTo>
                  <a:lnTo>
                    <a:pt x="398293" y="195044"/>
                  </a:lnTo>
                  <a:lnTo>
                    <a:pt x="405183" y="188488"/>
                  </a:lnTo>
                  <a:lnTo>
                    <a:pt x="411304" y="180968"/>
                  </a:lnTo>
                  <a:lnTo>
                    <a:pt x="416739" y="172632"/>
                  </a:lnTo>
                  <a:lnTo>
                    <a:pt x="421624" y="163658"/>
                  </a:lnTo>
                  <a:lnTo>
                    <a:pt x="426111" y="154245"/>
                  </a:lnTo>
                  <a:lnTo>
                    <a:pt x="430817" y="145729"/>
                  </a:lnTo>
                  <a:lnTo>
                    <a:pt x="436416" y="141543"/>
                  </a:lnTo>
                  <a:lnTo>
                    <a:pt x="442223" y="143298"/>
                  </a:lnTo>
                  <a:lnTo>
                    <a:pt x="447315" y="149125"/>
                  </a:lnTo>
                  <a:lnTo>
                    <a:pt x="451724" y="157593"/>
                  </a:lnTo>
                  <a:lnTo>
                    <a:pt x="455713" y="167846"/>
                  </a:lnTo>
                  <a:lnTo>
                    <a:pt x="459470" y="179319"/>
                  </a:lnTo>
                  <a:lnTo>
                    <a:pt x="463109" y="191626"/>
                  </a:lnTo>
                  <a:lnTo>
                    <a:pt x="466685" y="204499"/>
                  </a:lnTo>
                  <a:lnTo>
                    <a:pt x="470225" y="217754"/>
                  </a:lnTo>
                  <a:lnTo>
                    <a:pt x="473581" y="231268"/>
                  </a:lnTo>
                  <a:lnTo>
                    <a:pt x="476452" y="244955"/>
                  </a:lnTo>
                  <a:lnTo>
                    <a:pt x="478714" y="258759"/>
                  </a:lnTo>
                  <a:lnTo>
                    <a:pt x="480401" y="272640"/>
                  </a:lnTo>
                  <a:lnTo>
                    <a:pt x="481616" y="286574"/>
                  </a:lnTo>
                  <a:lnTo>
                    <a:pt x="482466" y="300547"/>
                  </a:lnTo>
                  <a:lnTo>
                    <a:pt x="482885" y="314711"/>
                  </a:lnTo>
                  <a:lnTo>
                    <a:pt x="482642" y="329366"/>
                  </a:lnTo>
                  <a:lnTo>
                    <a:pt x="481664" y="344627"/>
                  </a:lnTo>
                  <a:lnTo>
                    <a:pt x="480025" y="360131"/>
                  </a:lnTo>
                  <a:lnTo>
                    <a:pt x="477854" y="375160"/>
                  </a:lnTo>
                  <a:lnTo>
                    <a:pt x="475274" y="389337"/>
                  </a:lnTo>
                  <a:lnTo>
                    <a:pt x="472066" y="402465"/>
                  </a:lnTo>
                  <a:lnTo>
                    <a:pt x="467703" y="414364"/>
                  </a:lnTo>
                  <a:lnTo>
                    <a:pt x="461983" y="425064"/>
                  </a:lnTo>
                  <a:lnTo>
                    <a:pt x="454853" y="434589"/>
                  </a:lnTo>
                  <a:lnTo>
                    <a:pt x="446239" y="442856"/>
                  </a:lnTo>
                  <a:lnTo>
                    <a:pt x="436256" y="449937"/>
                  </a:lnTo>
                  <a:lnTo>
                    <a:pt x="425145" y="455865"/>
                  </a:lnTo>
                  <a:lnTo>
                    <a:pt x="413172" y="460557"/>
                  </a:lnTo>
                  <a:lnTo>
                    <a:pt x="400562" y="464081"/>
                  </a:lnTo>
                  <a:lnTo>
                    <a:pt x="387333" y="466465"/>
                  </a:lnTo>
                  <a:lnTo>
                    <a:pt x="373314" y="467625"/>
                  </a:lnTo>
                  <a:lnTo>
                    <a:pt x="358475" y="467627"/>
                  </a:lnTo>
                  <a:lnTo>
                    <a:pt x="342917" y="466665"/>
                  </a:lnTo>
                  <a:lnTo>
                    <a:pt x="326787" y="464956"/>
                  </a:lnTo>
                  <a:lnTo>
                    <a:pt x="310226" y="462702"/>
                  </a:lnTo>
                  <a:lnTo>
                    <a:pt x="293188" y="460224"/>
                  </a:lnTo>
                  <a:lnTo>
                    <a:pt x="275459" y="457949"/>
                  </a:lnTo>
                  <a:lnTo>
                    <a:pt x="256989" y="456084"/>
                  </a:lnTo>
                  <a:lnTo>
                    <a:pt x="238348" y="454494"/>
                  </a:lnTo>
                  <a:lnTo>
                    <a:pt x="220593" y="452813"/>
                  </a:lnTo>
                  <a:lnTo>
                    <a:pt x="204236" y="450836"/>
                  </a:lnTo>
                  <a:lnTo>
                    <a:pt x="188965" y="448845"/>
                  </a:lnTo>
                  <a:lnTo>
                    <a:pt x="173950" y="447495"/>
                  </a:lnTo>
                  <a:lnTo>
                    <a:pt x="158654" y="447101"/>
                  </a:lnTo>
                  <a:lnTo>
                    <a:pt x="142734" y="447499"/>
                  </a:lnTo>
                  <a:lnTo>
                    <a:pt x="125888" y="448229"/>
                  </a:lnTo>
                  <a:lnTo>
                    <a:pt x="108074" y="448985"/>
                  </a:lnTo>
                  <a:lnTo>
                    <a:pt x="89905" y="449796"/>
                  </a:lnTo>
                  <a:lnTo>
                    <a:pt x="72482" y="450940"/>
                  </a:lnTo>
                  <a:lnTo>
                    <a:pt x="56377" y="452554"/>
                  </a:lnTo>
                  <a:lnTo>
                    <a:pt x="42082" y="454476"/>
                  </a:lnTo>
                  <a:lnTo>
                    <a:pt x="28858" y="456513"/>
                  </a:lnTo>
                  <a:lnTo>
                    <a:pt x="15549" y="458847"/>
                  </a:lnTo>
                  <a:lnTo>
                    <a:pt x="0" y="461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193327" y="1560331"/>
              <a:ext cx="238533" cy="240875"/>
            </a:xfrm>
            <a:custGeom>
              <a:avLst/>
              <a:gdLst/>
              <a:ahLst/>
              <a:cxnLst/>
              <a:rect l="0" t="0" r="0" b="0"/>
              <a:pathLst>
                <a:path w="238533" h="240875">
                  <a:moveTo>
                    <a:pt x="143775" y="138771"/>
                  </a:moveTo>
                  <a:lnTo>
                    <a:pt x="143709" y="127036"/>
                  </a:lnTo>
                  <a:lnTo>
                    <a:pt x="143068" y="115907"/>
                  </a:lnTo>
                  <a:lnTo>
                    <a:pt x="141767" y="104308"/>
                  </a:lnTo>
                  <a:lnTo>
                    <a:pt x="139734" y="92147"/>
                  </a:lnTo>
                  <a:lnTo>
                    <a:pt x="136770" y="79487"/>
                  </a:lnTo>
                  <a:lnTo>
                    <a:pt x="132850" y="66440"/>
                  </a:lnTo>
                  <a:lnTo>
                    <a:pt x="128101" y="53434"/>
                  </a:lnTo>
                  <a:lnTo>
                    <a:pt x="122697" y="41165"/>
                  </a:lnTo>
                  <a:lnTo>
                    <a:pt x="116796" y="29966"/>
                  </a:lnTo>
                  <a:lnTo>
                    <a:pt x="110209" y="20143"/>
                  </a:lnTo>
                  <a:lnTo>
                    <a:pt x="102423" y="12143"/>
                  </a:lnTo>
                  <a:lnTo>
                    <a:pt x="93267" y="6032"/>
                  </a:lnTo>
                  <a:lnTo>
                    <a:pt x="83185" y="1894"/>
                  </a:lnTo>
                  <a:lnTo>
                    <a:pt x="73033" y="0"/>
                  </a:lnTo>
                  <a:lnTo>
                    <a:pt x="63322" y="283"/>
                  </a:lnTo>
                  <a:lnTo>
                    <a:pt x="54364" y="2572"/>
                  </a:lnTo>
                  <a:lnTo>
                    <a:pt x="46427" y="6766"/>
                  </a:lnTo>
                  <a:lnTo>
                    <a:pt x="39537" y="12625"/>
                  </a:lnTo>
                  <a:lnTo>
                    <a:pt x="33556" y="19980"/>
                  </a:lnTo>
                  <a:lnTo>
                    <a:pt x="28289" y="28812"/>
                  </a:lnTo>
                  <a:lnTo>
                    <a:pt x="23553" y="38973"/>
                  </a:lnTo>
                  <a:lnTo>
                    <a:pt x="19200" y="50218"/>
                  </a:lnTo>
                  <a:lnTo>
                    <a:pt x="15115" y="62290"/>
                  </a:lnTo>
                  <a:lnTo>
                    <a:pt x="11219" y="74970"/>
                  </a:lnTo>
                  <a:lnTo>
                    <a:pt x="7619" y="88247"/>
                  </a:lnTo>
                  <a:lnTo>
                    <a:pt x="4580" y="102299"/>
                  </a:lnTo>
                  <a:lnTo>
                    <a:pt x="2209" y="117151"/>
                  </a:lnTo>
                  <a:lnTo>
                    <a:pt x="619" y="132380"/>
                  </a:lnTo>
                  <a:lnTo>
                    <a:pt x="0" y="147223"/>
                  </a:lnTo>
                  <a:lnTo>
                    <a:pt x="365" y="161280"/>
                  </a:lnTo>
                  <a:lnTo>
                    <a:pt x="1575" y="174498"/>
                  </a:lnTo>
                  <a:lnTo>
                    <a:pt x="3451" y="186989"/>
                  </a:lnTo>
                  <a:lnTo>
                    <a:pt x="5830" y="198901"/>
                  </a:lnTo>
                  <a:lnTo>
                    <a:pt x="8901" y="210054"/>
                  </a:lnTo>
                  <a:lnTo>
                    <a:pt x="13172" y="219953"/>
                  </a:lnTo>
                  <a:lnTo>
                    <a:pt x="18820" y="228416"/>
                  </a:lnTo>
                  <a:lnTo>
                    <a:pt x="25563" y="235084"/>
                  </a:lnTo>
                  <a:lnTo>
                    <a:pt x="32853" y="239282"/>
                  </a:lnTo>
                  <a:lnTo>
                    <a:pt x="40311" y="240874"/>
                  </a:lnTo>
                  <a:lnTo>
                    <a:pt x="47757" y="240010"/>
                  </a:lnTo>
                  <a:lnTo>
                    <a:pt x="55130" y="236855"/>
                  </a:lnTo>
                  <a:lnTo>
                    <a:pt x="62418" y="231731"/>
                  </a:lnTo>
                  <a:lnTo>
                    <a:pt x="69634" y="224888"/>
                  </a:lnTo>
                  <a:lnTo>
                    <a:pt x="76792" y="216409"/>
                  </a:lnTo>
                  <a:lnTo>
                    <a:pt x="83904" y="206492"/>
                  </a:lnTo>
                  <a:lnTo>
                    <a:pt x="90816" y="195583"/>
                  </a:lnTo>
                  <a:lnTo>
                    <a:pt x="97233" y="184269"/>
                  </a:lnTo>
                  <a:lnTo>
                    <a:pt x="103029" y="172920"/>
                  </a:lnTo>
                  <a:lnTo>
                    <a:pt x="108243" y="161690"/>
                  </a:lnTo>
                  <a:lnTo>
                    <a:pt x="112980" y="150617"/>
                  </a:lnTo>
                  <a:lnTo>
                    <a:pt x="117352" y="139687"/>
                  </a:lnTo>
                  <a:lnTo>
                    <a:pt x="121459" y="128872"/>
                  </a:lnTo>
                  <a:lnTo>
                    <a:pt x="125378" y="118142"/>
                  </a:lnTo>
                  <a:lnTo>
                    <a:pt x="129179" y="107520"/>
                  </a:lnTo>
                  <a:lnTo>
                    <a:pt x="133378" y="98558"/>
                  </a:lnTo>
                  <a:lnTo>
                    <a:pt x="138110" y="93990"/>
                  </a:lnTo>
                  <a:lnTo>
                    <a:pt x="142400" y="94436"/>
                  </a:lnTo>
                  <a:lnTo>
                    <a:pt x="145824" y="98990"/>
                  </a:lnTo>
                  <a:lnTo>
                    <a:pt x="148388" y="106534"/>
                  </a:lnTo>
                  <a:lnTo>
                    <a:pt x="150403" y="116001"/>
                  </a:lnTo>
                  <a:lnTo>
                    <a:pt x="152346" y="126424"/>
                  </a:lnTo>
                  <a:lnTo>
                    <a:pt x="154500" y="137215"/>
                  </a:lnTo>
                  <a:lnTo>
                    <a:pt x="157112" y="148091"/>
                  </a:lnTo>
                  <a:lnTo>
                    <a:pt x="160473" y="158937"/>
                  </a:lnTo>
                  <a:lnTo>
                    <a:pt x="164665" y="169716"/>
                  </a:lnTo>
                  <a:lnTo>
                    <a:pt x="169599" y="180263"/>
                  </a:lnTo>
                  <a:lnTo>
                    <a:pt x="175127" y="190281"/>
                  </a:lnTo>
                  <a:lnTo>
                    <a:pt x="181107" y="199644"/>
                  </a:lnTo>
                  <a:lnTo>
                    <a:pt x="187688" y="208097"/>
                  </a:lnTo>
                  <a:lnTo>
                    <a:pt x="196271" y="215998"/>
                  </a:lnTo>
                  <a:lnTo>
                    <a:pt x="210960" y="224042"/>
                  </a:lnTo>
                  <a:lnTo>
                    <a:pt x="238532" y="2335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452915" y="1586260"/>
              <a:ext cx="168458" cy="207599"/>
            </a:xfrm>
            <a:custGeom>
              <a:avLst/>
              <a:gdLst/>
              <a:ahLst/>
              <a:cxnLst/>
              <a:rect l="0" t="0" r="0" b="0"/>
              <a:pathLst>
                <a:path w="168458" h="207599">
                  <a:moveTo>
                    <a:pt x="1" y="28614"/>
                  </a:moveTo>
                  <a:lnTo>
                    <a:pt x="0" y="43215"/>
                  </a:lnTo>
                  <a:lnTo>
                    <a:pt x="0" y="56487"/>
                  </a:lnTo>
                  <a:lnTo>
                    <a:pt x="5" y="69688"/>
                  </a:lnTo>
                  <a:lnTo>
                    <a:pt x="178" y="83029"/>
                  </a:lnTo>
                  <a:lnTo>
                    <a:pt x="826" y="96538"/>
                  </a:lnTo>
                  <a:lnTo>
                    <a:pt x="2075" y="110192"/>
                  </a:lnTo>
                  <a:lnTo>
                    <a:pt x="3727" y="123958"/>
                  </a:lnTo>
                  <a:lnTo>
                    <a:pt x="5376" y="137807"/>
                  </a:lnTo>
                  <a:lnTo>
                    <a:pt x="6783" y="151711"/>
                  </a:lnTo>
                  <a:lnTo>
                    <a:pt x="8049" y="165488"/>
                  </a:lnTo>
                  <a:lnTo>
                    <a:pt x="9505" y="178818"/>
                  </a:lnTo>
                  <a:lnTo>
                    <a:pt x="11314" y="191488"/>
                  </a:lnTo>
                  <a:lnTo>
                    <a:pt x="12698" y="200903"/>
                  </a:lnTo>
                  <a:lnTo>
                    <a:pt x="12882" y="203720"/>
                  </a:lnTo>
                  <a:lnTo>
                    <a:pt x="12528" y="200836"/>
                  </a:lnTo>
                  <a:lnTo>
                    <a:pt x="12068" y="194027"/>
                  </a:lnTo>
                  <a:lnTo>
                    <a:pt x="11655" y="184670"/>
                  </a:lnTo>
                  <a:lnTo>
                    <a:pt x="11328" y="173675"/>
                  </a:lnTo>
                  <a:lnTo>
                    <a:pt x="11086" y="161626"/>
                  </a:lnTo>
                  <a:lnTo>
                    <a:pt x="10912" y="148893"/>
                  </a:lnTo>
                  <a:lnTo>
                    <a:pt x="10795" y="135716"/>
                  </a:lnTo>
                  <a:lnTo>
                    <a:pt x="10883" y="122247"/>
                  </a:lnTo>
                  <a:lnTo>
                    <a:pt x="11474" y="108586"/>
                  </a:lnTo>
                  <a:lnTo>
                    <a:pt x="12693" y="94802"/>
                  </a:lnTo>
                  <a:lnTo>
                    <a:pt x="14665" y="81103"/>
                  </a:lnTo>
                  <a:lnTo>
                    <a:pt x="17592" y="67824"/>
                  </a:lnTo>
                  <a:lnTo>
                    <a:pt x="21489" y="55117"/>
                  </a:lnTo>
                  <a:lnTo>
                    <a:pt x="26225" y="43126"/>
                  </a:lnTo>
                  <a:lnTo>
                    <a:pt x="31621" y="32066"/>
                  </a:lnTo>
                  <a:lnTo>
                    <a:pt x="37516" y="21973"/>
                  </a:lnTo>
                  <a:lnTo>
                    <a:pt x="44101" y="13211"/>
                  </a:lnTo>
                  <a:lnTo>
                    <a:pt x="51885" y="6529"/>
                  </a:lnTo>
                  <a:lnTo>
                    <a:pt x="61040" y="2152"/>
                  </a:lnTo>
                  <a:lnTo>
                    <a:pt x="71122" y="9"/>
                  </a:lnTo>
                  <a:lnTo>
                    <a:pt x="81273" y="0"/>
                  </a:lnTo>
                  <a:lnTo>
                    <a:pt x="90987" y="1854"/>
                  </a:lnTo>
                  <a:lnTo>
                    <a:pt x="100119" y="5520"/>
                  </a:lnTo>
                  <a:lnTo>
                    <a:pt x="108704" y="11245"/>
                  </a:lnTo>
                  <a:lnTo>
                    <a:pt x="116842" y="18981"/>
                  </a:lnTo>
                  <a:lnTo>
                    <a:pt x="124476" y="28429"/>
                  </a:lnTo>
                  <a:lnTo>
                    <a:pt x="131391" y="39210"/>
                  </a:lnTo>
                  <a:lnTo>
                    <a:pt x="137530" y="50980"/>
                  </a:lnTo>
                  <a:lnTo>
                    <a:pt x="142976" y="63458"/>
                  </a:lnTo>
                  <a:lnTo>
                    <a:pt x="147869" y="76433"/>
                  </a:lnTo>
                  <a:lnTo>
                    <a:pt x="152343" y="89750"/>
                  </a:lnTo>
                  <a:lnTo>
                    <a:pt x="156348" y="103302"/>
                  </a:lnTo>
                  <a:lnTo>
                    <a:pt x="159666" y="117013"/>
                  </a:lnTo>
                  <a:lnTo>
                    <a:pt x="162233" y="130823"/>
                  </a:lnTo>
                  <a:lnTo>
                    <a:pt x="164130" y="144475"/>
                  </a:lnTo>
                  <a:lnTo>
                    <a:pt x="165691" y="159063"/>
                  </a:lnTo>
                  <a:lnTo>
                    <a:pt x="167056" y="178104"/>
                  </a:lnTo>
                  <a:lnTo>
                    <a:pt x="168457" y="2075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668065" y="1289633"/>
              <a:ext cx="174406" cy="546340"/>
            </a:xfrm>
            <a:custGeom>
              <a:avLst/>
              <a:gdLst/>
              <a:ahLst/>
              <a:cxnLst/>
              <a:rect l="0" t="0" r="0" b="0"/>
              <a:pathLst>
                <a:path w="174406" h="546340">
                  <a:moveTo>
                    <a:pt x="100706" y="451583"/>
                  </a:moveTo>
                  <a:lnTo>
                    <a:pt x="106372" y="442714"/>
                  </a:lnTo>
                  <a:lnTo>
                    <a:pt x="110016" y="433728"/>
                  </a:lnTo>
                  <a:lnTo>
                    <a:pt x="111921" y="423741"/>
                  </a:lnTo>
                  <a:lnTo>
                    <a:pt x="112249" y="413106"/>
                  </a:lnTo>
                  <a:lnTo>
                    <a:pt x="110981" y="402592"/>
                  </a:lnTo>
                  <a:lnTo>
                    <a:pt x="108253" y="392644"/>
                  </a:lnTo>
                  <a:lnTo>
                    <a:pt x="104158" y="383530"/>
                  </a:lnTo>
                  <a:lnTo>
                    <a:pt x="98675" y="375491"/>
                  </a:lnTo>
                  <a:lnTo>
                    <a:pt x="91917" y="368548"/>
                  </a:lnTo>
                  <a:lnTo>
                    <a:pt x="84112" y="363040"/>
                  </a:lnTo>
                  <a:lnTo>
                    <a:pt x="75503" y="359689"/>
                  </a:lnTo>
                  <a:lnTo>
                    <a:pt x="66310" y="358693"/>
                  </a:lnTo>
                  <a:lnTo>
                    <a:pt x="56868" y="359803"/>
                  </a:lnTo>
                  <a:lnTo>
                    <a:pt x="47608" y="362599"/>
                  </a:lnTo>
                  <a:lnTo>
                    <a:pt x="38758" y="366666"/>
                  </a:lnTo>
                  <a:lnTo>
                    <a:pt x="30512" y="371817"/>
                  </a:lnTo>
                  <a:lnTo>
                    <a:pt x="23118" y="378089"/>
                  </a:lnTo>
                  <a:lnTo>
                    <a:pt x="16632" y="385424"/>
                  </a:lnTo>
                  <a:lnTo>
                    <a:pt x="11105" y="393974"/>
                  </a:lnTo>
                  <a:lnTo>
                    <a:pt x="6684" y="404156"/>
                  </a:lnTo>
                  <a:lnTo>
                    <a:pt x="3341" y="416044"/>
                  </a:lnTo>
                  <a:lnTo>
                    <a:pt x="1078" y="429266"/>
                  </a:lnTo>
                  <a:lnTo>
                    <a:pt x="0" y="443205"/>
                  </a:lnTo>
                  <a:lnTo>
                    <a:pt x="56" y="457425"/>
                  </a:lnTo>
                  <a:lnTo>
                    <a:pt x="1228" y="471548"/>
                  </a:lnTo>
                  <a:lnTo>
                    <a:pt x="3609" y="485176"/>
                  </a:lnTo>
                  <a:lnTo>
                    <a:pt x="7143" y="498145"/>
                  </a:lnTo>
                  <a:lnTo>
                    <a:pt x="11801" y="510156"/>
                  </a:lnTo>
                  <a:lnTo>
                    <a:pt x="17678" y="520706"/>
                  </a:lnTo>
                  <a:lnTo>
                    <a:pt x="24704" y="529637"/>
                  </a:lnTo>
                  <a:lnTo>
                    <a:pt x="32693" y="536466"/>
                  </a:lnTo>
                  <a:lnTo>
                    <a:pt x="41427" y="540248"/>
                  </a:lnTo>
                  <a:lnTo>
                    <a:pt x="50703" y="540751"/>
                  </a:lnTo>
                  <a:lnTo>
                    <a:pt x="60201" y="538343"/>
                  </a:lnTo>
                  <a:lnTo>
                    <a:pt x="69498" y="533613"/>
                  </a:lnTo>
                  <a:lnTo>
                    <a:pt x="78373" y="527140"/>
                  </a:lnTo>
                  <a:lnTo>
                    <a:pt x="86637" y="519411"/>
                  </a:lnTo>
                  <a:lnTo>
                    <a:pt x="94041" y="510794"/>
                  </a:lnTo>
                  <a:lnTo>
                    <a:pt x="100540" y="501563"/>
                  </a:lnTo>
                  <a:lnTo>
                    <a:pt x="106244" y="491911"/>
                  </a:lnTo>
                  <a:lnTo>
                    <a:pt x="111318" y="481972"/>
                  </a:lnTo>
                  <a:lnTo>
                    <a:pt x="115920" y="471826"/>
                  </a:lnTo>
                  <a:lnTo>
                    <a:pt x="120184" y="461044"/>
                  </a:lnTo>
                  <a:lnTo>
                    <a:pt x="124207" y="448748"/>
                  </a:lnTo>
                  <a:lnTo>
                    <a:pt x="128061" y="434574"/>
                  </a:lnTo>
                  <a:lnTo>
                    <a:pt x="131633" y="418476"/>
                  </a:lnTo>
                  <a:lnTo>
                    <a:pt x="134653" y="400462"/>
                  </a:lnTo>
                  <a:lnTo>
                    <a:pt x="137020" y="380748"/>
                  </a:lnTo>
                  <a:lnTo>
                    <a:pt x="138948" y="359663"/>
                  </a:lnTo>
                  <a:lnTo>
                    <a:pt x="140857" y="337540"/>
                  </a:lnTo>
                  <a:lnTo>
                    <a:pt x="142992" y="314664"/>
                  </a:lnTo>
                  <a:lnTo>
                    <a:pt x="145257" y="291254"/>
                  </a:lnTo>
                  <a:lnTo>
                    <a:pt x="147324" y="267473"/>
                  </a:lnTo>
                  <a:lnTo>
                    <a:pt x="149007" y="243457"/>
                  </a:lnTo>
                  <a:lnTo>
                    <a:pt x="150120" y="219939"/>
                  </a:lnTo>
                  <a:lnTo>
                    <a:pt x="150409" y="198206"/>
                  </a:lnTo>
                  <a:lnTo>
                    <a:pt x="149825" y="178800"/>
                  </a:lnTo>
                  <a:lnTo>
                    <a:pt x="148636" y="161125"/>
                  </a:lnTo>
                  <a:lnTo>
                    <a:pt x="147306" y="143872"/>
                  </a:lnTo>
                  <a:lnTo>
                    <a:pt x="146117" y="126222"/>
                  </a:lnTo>
                  <a:lnTo>
                    <a:pt x="144999" y="108058"/>
                  </a:lnTo>
                  <a:lnTo>
                    <a:pt x="143641" y="89689"/>
                  </a:lnTo>
                  <a:lnTo>
                    <a:pt x="141877" y="71368"/>
                  </a:lnTo>
                  <a:lnTo>
                    <a:pt x="139691" y="53520"/>
                  </a:lnTo>
                  <a:lnTo>
                    <a:pt x="137145" y="36776"/>
                  </a:lnTo>
                  <a:lnTo>
                    <a:pt x="134305" y="21403"/>
                  </a:lnTo>
                  <a:lnTo>
                    <a:pt x="130782" y="8355"/>
                  </a:lnTo>
                  <a:lnTo>
                    <a:pt x="126221" y="681"/>
                  </a:lnTo>
                  <a:lnTo>
                    <a:pt x="121653" y="0"/>
                  </a:lnTo>
                  <a:lnTo>
                    <a:pt x="118180" y="4318"/>
                  </a:lnTo>
                  <a:lnTo>
                    <a:pt x="115812" y="12396"/>
                  </a:lnTo>
                  <a:lnTo>
                    <a:pt x="114247" y="24055"/>
                  </a:lnTo>
                  <a:lnTo>
                    <a:pt x="113221" y="38965"/>
                  </a:lnTo>
                  <a:lnTo>
                    <a:pt x="112547" y="56552"/>
                  </a:lnTo>
                  <a:lnTo>
                    <a:pt x="112104" y="76192"/>
                  </a:lnTo>
                  <a:lnTo>
                    <a:pt x="111811" y="97339"/>
                  </a:lnTo>
                  <a:lnTo>
                    <a:pt x="111617" y="119559"/>
                  </a:lnTo>
                  <a:lnTo>
                    <a:pt x="111488" y="142528"/>
                  </a:lnTo>
                  <a:lnTo>
                    <a:pt x="111408" y="165999"/>
                  </a:lnTo>
                  <a:lnTo>
                    <a:pt x="111524" y="189319"/>
                  </a:lnTo>
                  <a:lnTo>
                    <a:pt x="112135" y="211450"/>
                  </a:lnTo>
                  <a:lnTo>
                    <a:pt x="113363" y="231924"/>
                  </a:lnTo>
                  <a:lnTo>
                    <a:pt x="115172" y="250622"/>
                  </a:lnTo>
                  <a:lnTo>
                    <a:pt x="117458" y="267503"/>
                  </a:lnTo>
                  <a:lnTo>
                    <a:pt x="120102" y="282755"/>
                  </a:lnTo>
                  <a:lnTo>
                    <a:pt x="122842" y="296848"/>
                  </a:lnTo>
                  <a:lnTo>
                    <a:pt x="125294" y="310409"/>
                  </a:lnTo>
                  <a:lnTo>
                    <a:pt x="127278" y="323836"/>
                  </a:lnTo>
                  <a:lnTo>
                    <a:pt x="128947" y="337148"/>
                  </a:lnTo>
                  <a:lnTo>
                    <a:pt x="130682" y="350093"/>
                  </a:lnTo>
                  <a:lnTo>
                    <a:pt x="132704" y="362549"/>
                  </a:lnTo>
                  <a:lnTo>
                    <a:pt x="135063" y="374692"/>
                  </a:lnTo>
                  <a:lnTo>
                    <a:pt x="137727" y="386912"/>
                  </a:lnTo>
                  <a:lnTo>
                    <a:pt x="140634" y="399434"/>
                  </a:lnTo>
                  <a:lnTo>
                    <a:pt x="143720" y="412472"/>
                  </a:lnTo>
                  <a:lnTo>
                    <a:pt x="146939" y="426295"/>
                  </a:lnTo>
                  <a:lnTo>
                    <a:pt x="150249" y="440962"/>
                  </a:lnTo>
                  <a:lnTo>
                    <a:pt x="153624" y="456050"/>
                  </a:lnTo>
                  <a:lnTo>
                    <a:pt x="157042" y="470791"/>
                  </a:lnTo>
                  <a:lnTo>
                    <a:pt x="160487" y="484767"/>
                  </a:lnTo>
                  <a:lnTo>
                    <a:pt x="163793" y="497661"/>
                  </a:lnTo>
                  <a:lnTo>
                    <a:pt x="166987" y="510455"/>
                  </a:lnTo>
                  <a:lnTo>
                    <a:pt x="170345" y="525387"/>
                  </a:lnTo>
                  <a:lnTo>
                    <a:pt x="174405" y="5463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2627497" y="2332880"/>
            <a:ext cx="3798028" cy="855084"/>
            <a:chOff x="2627497" y="2332880"/>
            <a:chExt cx="3798028" cy="855084"/>
          </a:xfrm>
        </p:grpSpPr>
        <p:sp>
          <p:nvSpPr>
            <p:cNvPr id="21" name="Freeform 20"/>
            <p:cNvSpPr/>
            <p:nvPr/>
          </p:nvSpPr>
          <p:spPr>
            <a:xfrm>
              <a:off x="2627497" y="2461255"/>
              <a:ext cx="293306" cy="580088"/>
            </a:xfrm>
            <a:custGeom>
              <a:avLst/>
              <a:gdLst/>
              <a:ahLst/>
              <a:cxnLst/>
              <a:rect l="0" t="0" r="0" b="0"/>
              <a:pathLst>
                <a:path w="293306" h="580088">
                  <a:moveTo>
                    <a:pt x="230134" y="73941"/>
                  </a:moveTo>
                  <a:lnTo>
                    <a:pt x="224267" y="68073"/>
                  </a:lnTo>
                  <a:lnTo>
                    <a:pt x="218702" y="62509"/>
                  </a:lnTo>
                  <a:lnTo>
                    <a:pt x="212903" y="56710"/>
                  </a:lnTo>
                  <a:lnTo>
                    <a:pt x="206823" y="50629"/>
                  </a:lnTo>
                  <a:lnTo>
                    <a:pt x="200493" y="44299"/>
                  </a:lnTo>
                  <a:lnTo>
                    <a:pt x="193955" y="37776"/>
                  </a:lnTo>
                  <a:lnTo>
                    <a:pt x="186934" y="31273"/>
                  </a:lnTo>
                  <a:lnTo>
                    <a:pt x="178855" y="25138"/>
                  </a:lnTo>
                  <a:lnTo>
                    <a:pt x="169495" y="19534"/>
                  </a:lnTo>
                  <a:lnTo>
                    <a:pt x="159107" y="14450"/>
                  </a:lnTo>
                  <a:lnTo>
                    <a:pt x="148218" y="9801"/>
                  </a:lnTo>
                  <a:lnTo>
                    <a:pt x="137190" y="5502"/>
                  </a:lnTo>
                  <a:lnTo>
                    <a:pt x="126193" y="1953"/>
                  </a:lnTo>
                  <a:lnTo>
                    <a:pt x="115284" y="6"/>
                  </a:lnTo>
                  <a:lnTo>
                    <a:pt x="104468" y="0"/>
                  </a:lnTo>
                  <a:lnTo>
                    <a:pt x="93730" y="1964"/>
                  </a:lnTo>
                  <a:lnTo>
                    <a:pt x="83054" y="5874"/>
                  </a:lnTo>
                  <a:lnTo>
                    <a:pt x="72432" y="11506"/>
                  </a:lnTo>
                  <a:lnTo>
                    <a:pt x="62179" y="18523"/>
                  </a:lnTo>
                  <a:lnTo>
                    <a:pt x="52900" y="26588"/>
                  </a:lnTo>
                  <a:lnTo>
                    <a:pt x="44845" y="35417"/>
                  </a:lnTo>
                  <a:lnTo>
                    <a:pt x="37946" y="44952"/>
                  </a:lnTo>
                  <a:lnTo>
                    <a:pt x="31996" y="55337"/>
                  </a:lnTo>
                  <a:lnTo>
                    <a:pt x="26770" y="66579"/>
                  </a:lnTo>
                  <a:lnTo>
                    <a:pt x="22071" y="78400"/>
                  </a:lnTo>
                  <a:lnTo>
                    <a:pt x="17747" y="90334"/>
                  </a:lnTo>
                  <a:lnTo>
                    <a:pt x="13689" y="102117"/>
                  </a:lnTo>
                  <a:lnTo>
                    <a:pt x="9978" y="114148"/>
                  </a:lnTo>
                  <a:lnTo>
                    <a:pt x="6864" y="127357"/>
                  </a:lnTo>
                  <a:lnTo>
                    <a:pt x="4438" y="142175"/>
                  </a:lnTo>
                  <a:lnTo>
                    <a:pt x="2641" y="158552"/>
                  </a:lnTo>
                  <a:lnTo>
                    <a:pt x="1352" y="176228"/>
                  </a:lnTo>
                  <a:lnTo>
                    <a:pt x="452" y="194901"/>
                  </a:lnTo>
                  <a:lnTo>
                    <a:pt x="0" y="214305"/>
                  </a:lnTo>
                  <a:lnTo>
                    <a:pt x="220" y="234228"/>
                  </a:lnTo>
                  <a:lnTo>
                    <a:pt x="1183" y="254513"/>
                  </a:lnTo>
                  <a:lnTo>
                    <a:pt x="2812" y="275049"/>
                  </a:lnTo>
                  <a:lnTo>
                    <a:pt x="4977" y="295754"/>
                  </a:lnTo>
                  <a:lnTo>
                    <a:pt x="7544" y="316561"/>
                  </a:lnTo>
                  <a:lnTo>
                    <a:pt x="10403" y="336941"/>
                  </a:lnTo>
                  <a:lnTo>
                    <a:pt x="13467" y="355947"/>
                  </a:lnTo>
                  <a:lnTo>
                    <a:pt x="16679" y="373182"/>
                  </a:lnTo>
                  <a:lnTo>
                    <a:pt x="20158" y="389061"/>
                  </a:lnTo>
                  <a:lnTo>
                    <a:pt x="24178" y="404493"/>
                  </a:lnTo>
                  <a:lnTo>
                    <a:pt x="28853" y="420063"/>
                  </a:lnTo>
                  <a:lnTo>
                    <a:pt x="34299" y="435829"/>
                  </a:lnTo>
                  <a:lnTo>
                    <a:pt x="40712" y="451508"/>
                  </a:lnTo>
                  <a:lnTo>
                    <a:pt x="48103" y="466911"/>
                  </a:lnTo>
                  <a:lnTo>
                    <a:pt x="56338" y="481832"/>
                  </a:lnTo>
                  <a:lnTo>
                    <a:pt x="65237" y="495998"/>
                  </a:lnTo>
                  <a:lnTo>
                    <a:pt x="74623" y="509332"/>
                  </a:lnTo>
                  <a:lnTo>
                    <a:pt x="84196" y="521759"/>
                  </a:lnTo>
                  <a:lnTo>
                    <a:pt x="93542" y="533118"/>
                  </a:lnTo>
                  <a:lnTo>
                    <a:pt x="102460" y="543425"/>
                  </a:lnTo>
                  <a:lnTo>
                    <a:pt x="111091" y="552670"/>
                  </a:lnTo>
                  <a:lnTo>
                    <a:pt x="119807" y="560742"/>
                  </a:lnTo>
                  <a:lnTo>
                    <a:pt x="128827" y="567684"/>
                  </a:lnTo>
                  <a:lnTo>
                    <a:pt x="138362" y="573346"/>
                  </a:lnTo>
                  <a:lnTo>
                    <a:pt x="148681" y="577328"/>
                  </a:lnTo>
                  <a:lnTo>
                    <a:pt x="159847" y="579557"/>
                  </a:lnTo>
                  <a:lnTo>
                    <a:pt x="171601" y="580087"/>
                  </a:lnTo>
                  <a:lnTo>
                    <a:pt x="183484" y="578931"/>
                  </a:lnTo>
                  <a:lnTo>
                    <a:pt x="195209" y="576266"/>
                  </a:lnTo>
                  <a:lnTo>
                    <a:pt x="206522" y="572376"/>
                  </a:lnTo>
                  <a:lnTo>
                    <a:pt x="217118" y="567557"/>
                  </a:lnTo>
                  <a:lnTo>
                    <a:pt x="226905" y="562056"/>
                  </a:lnTo>
                  <a:lnTo>
                    <a:pt x="235798" y="555907"/>
                  </a:lnTo>
                  <a:lnTo>
                    <a:pt x="243634" y="548949"/>
                  </a:lnTo>
                  <a:lnTo>
                    <a:pt x="250430" y="541156"/>
                  </a:lnTo>
                  <a:lnTo>
                    <a:pt x="256505" y="532634"/>
                  </a:lnTo>
                  <a:lnTo>
                    <a:pt x="262360" y="523536"/>
                  </a:lnTo>
                  <a:lnTo>
                    <a:pt x="268296" y="514011"/>
                  </a:lnTo>
                  <a:lnTo>
                    <a:pt x="274120" y="504251"/>
                  </a:lnTo>
                  <a:lnTo>
                    <a:pt x="279816" y="493319"/>
                  </a:lnTo>
                  <a:lnTo>
                    <a:pt x="285889" y="478022"/>
                  </a:lnTo>
                  <a:lnTo>
                    <a:pt x="293305" y="4529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962916" y="2472025"/>
              <a:ext cx="63172" cy="494840"/>
            </a:xfrm>
            <a:custGeom>
              <a:avLst/>
              <a:gdLst/>
              <a:ahLst/>
              <a:cxnLst/>
              <a:rect l="0" t="0" r="0" b="0"/>
              <a:pathLst>
                <a:path w="63172" h="494840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71"/>
                  </a:lnTo>
                  <a:lnTo>
                    <a:pt x="178" y="50664"/>
                  </a:lnTo>
                  <a:lnTo>
                    <a:pt x="826" y="66289"/>
                  </a:lnTo>
                  <a:lnTo>
                    <a:pt x="2079" y="83251"/>
                  </a:lnTo>
                  <a:lnTo>
                    <a:pt x="3905" y="100834"/>
                  </a:lnTo>
                  <a:lnTo>
                    <a:pt x="6201" y="117858"/>
                  </a:lnTo>
                  <a:lnTo>
                    <a:pt x="8853" y="133709"/>
                  </a:lnTo>
                  <a:lnTo>
                    <a:pt x="11598" y="148467"/>
                  </a:lnTo>
                  <a:lnTo>
                    <a:pt x="14054" y="162605"/>
                  </a:lnTo>
                  <a:lnTo>
                    <a:pt x="16040" y="176497"/>
                  </a:lnTo>
                  <a:lnTo>
                    <a:pt x="17710" y="190660"/>
                  </a:lnTo>
                  <a:lnTo>
                    <a:pt x="19446" y="205789"/>
                  </a:lnTo>
                  <a:lnTo>
                    <a:pt x="21469" y="222167"/>
                  </a:lnTo>
                  <a:lnTo>
                    <a:pt x="23829" y="239730"/>
                  </a:lnTo>
                  <a:lnTo>
                    <a:pt x="26493" y="258270"/>
                  </a:lnTo>
                  <a:lnTo>
                    <a:pt x="29399" y="277556"/>
                  </a:lnTo>
                  <a:lnTo>
                    <a:pt x="32486" y="297386"/>
                  </a:lnTo>
                  <a:lnTo>
                    <a:pt x="35705" y="317602"/>
                  </a:lnTo>
                  <a:lnTo>
                    <a:pt x="39011" y="338078"/>
                  </a:lnTo>
                  <a:lnTo>
                    <a:pt x="42213" y="358403"/>
                  </a:lnTo>
                  <a:lnTo>
                    <a:pt x="44983" y="377903"/>
                  </a:lnTo>
                  <a:lnTo>
                    <a:pt x="47183" y="396274"/>
                  </a:lnTo>
                  <a:lnTo>
                    <a:pt x="48999" y="413390"/>
                  </a:lnTo>
                  <a:lnTo>
                    <a:pt x="50833" y="429127"/>
                  </a:lnTo>
                  <a:lnTo>
                    <a:pt x="52916" y="443553"/>
                  </a:lnTo>
                  <a:lnTo>
                    <a:pt x="55157" y="456436"/>
                  </a:lnTo>
                  <a:lnTo>
                    <a:pt x="57445" y="468422"/>
                  </a:lnTo>
                  <a:lnTo>
                    <a:pt x="59983" y="480566"/>
                  </a:lnTo>
                  <a:lnTo>
                    <a:pt x="63171" y="494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129076" y="2750628"/>
              <a:ext cx="181282" cy="215396"/>
            </a:xfrm>
            <a:custGeom>
              <a:avLst/>
              <a:gdLst/>
              <a:ahLst/>
              <a:cxnLst/>
              <a:rect l="0" t="0" r="0" b="0"/>
              <a:pathLst>
                <a:path w="181282" h="215396">
                  <a:moveTo>
                    <a:pt x="65467" y="132008"/>
                  </a:moveTo>
                  <a:lnTo>
                    <a:pt x="68334" y="123140"/>
                  </a:lnTo>
                  <a:lnTo>
                    <a:pt x="70476" y="114153"/>
                  </a:lnTo>
                  <a:lnTo>
                    <a:pt x="72074" y="104153"/>
                  </a:lnTo>
                  <a:lnTo>
                    <a:pt x="73082" y="93000"/>
                  </a:lnTo>
                  <a:lnTo>
                    <a:pt x="73282" y="80540"/>
                  </a:lnTo>
                  <a:lnTo>
                    <a:pt x="72622" y="66842"/>
                  </a:lnTo>
                  <a:lnTo>
                    <a:pt x="71038" y="52597"/>
                  </a:lnTo>
                  <a:lnTo>
                    <a:pt x="68378" y="38965"/>
                  </a:lnTo>
                  <a:lnTo>
                    <a:pt x="64657" y="26561"/>
                  </a:lnTo>
                  <a:lnTo>
                    <a:pt x="59871" y="15949"/>
                  </a:lnTo>
                  <a:lnTo>
                    <a:pt x="53910" y="7877"/>
                  </a:lnTo>
                  <a:lnTo>
                    <a:pt x="46835" y="2505"/>
                  </a:lnTo>
                  <a:lnTo>
                    <a:pt x="39153" y="0"/>
                  </a:lnTo>
                  <a:lnTo>
                    <a:pt x="31691" y="798"/>
                  </a:lnTo>
                  <a:lnTo>
                    <a:pt x="24901" y="4807"/>
                  </a:lnTo>
                  <a:lnTo>
                    <a:pt x="18869" y="11377"/>
                  </a:lnTo>
                  <a:lnTo>
                    <a:pt x="13510" y="19595"/>
                  </a:lnTo>
                  <a:lnTo>
                    <a:pt x="8693" y="28785"/>
                  </a:lnTo>
                  <a:lnTo>
                    <a:pt x="4610" y="38695"/>
                  </a:lnTo>
                  <a:lnTo>
                    <a:pt x="1764" y="49397"/>
                  </a:lnTo>
                  <a:lnTo>
                    <a:pt x="324" y="60889"/>
                  </a:lnTo>
                  <a:lnTo>
                    <a:pt x="0" y="73063"/>
                  </a:lnTo>
                  <a:lnTo>
                    <a:pt x="237" y="85775"/>
                  </a:lnTo>
                  <a:lnTo>
                    <a:pt x="658" y="98887"/>
                  </a:lnTo>
                  <a:lnTo>
                    <a:pt x="1243" y="112287"/>
                  </a:lnTo>
                  <a:lnTo>
                    <a:pt x="2235" y="125890"/>
                  </a:lnTo>
                  <a:lnTo>
                    <a:pt x="3750" y="139628"/>
                  </a:lnTo>
                  <a:lnTo>
                    <a:pt x="5768" y="153294"/>
                  </a:lnTo>
                  <a:lnTo>
                    <a:pt x="8201" y="166550"/>
                  </a:lnTo>
                  <a:lnTo>
                    <a:pt x="10965" y="179231"/>
                  </a:lnTo>
                  <a:lnTo>
                    <a:pt x="14467" y="190864"/>
                  </a:lnTo>
                  <a:lnTo>
                    <a:pt x="19561" y="200621"/>
                  </a:lnTo>
                  <a:lnTo>
                    <a:pt x="26572" y="208202"/>
                  </a:lnTo>
                  <a:lnTo>
                    <a:pt x="34873" y="213309"/>
                  </a:lnTo>
                  <a:lnTo>
                    <a:pt x="43216" y="215395"/>
                  </a:lnTo>
                  <a:lnTo>
                    <a:pt x="50858" y="214464"/>
                  </a:lnTo>
                  <a:lnTo>
                    <a:pt x="57596" y="210942"/>
                  </a:lnTo>
                  <a:lnTo>
                    <a:pt x="63495" y="205389"/>
                  </a:lnTo>
                  <a:lnTo>
                    <a:pt x="68717" y="198329"/>
                  </a:lnTo>
                  <a:lnTo>
                    <a:pt x="73426" y="190187"/>
                  </a:lnTo>
                  <a:lnTo>
                    <a:pt x="77764" y="181288"/>
                  </a:lnTo>
                  <a:lnTo>
                    <a:pt x="81836" y="171858"/>
                  </a:lnTo>
                  <a:lnTo>
                    <a:pt x="85557" y="161901"/>
                  </a:lnTo>
                  <a:lnTo>
                    <a:pt x="88678" y="151225"/>
                  </a:lnTo>
                  <a:lnTo>
                    <a:pt x="91105" y="139784"/>
                  </a:lnTo>
                  <a:lnTo>
                    <a:pt x="92733" y="127828"/>
                  </a:lnTo>
                  <a:lnTo>
                    <a:pt x="93377" y="115802"/>
                  </a:lnTo>
                  <a:lnTo>
                    <a:pt x="93028" y="104040"/>
                  </a:lnTo>
                  <a:lnTo>
                    <a:pt x="91784" y="95037"/>
                  </a:lnTo>
                  <a:lnTo>
                    <a:pt x="90320" y="91915"/>
                  </a:lnTo>
                  <a:lnTo>
                    <a:pt x="89681" y="93803"/>
                  </a:lnTo>
                  <a:lnTo>
                    <a:pt x="90087" y="98993"/>
                  </a:lnTo>
                  <a:lnTo>
                    <a:pt x="91548" y="106216"/>
                  </a:lnTo>
                  <a:lnTo>
                    <a:pt x="94155" y="114677"/>
                  </a:lnTo>
                  <a:lnTo>
                    <a:pt x="97850" y="123891"/>
                  </a:lnTo>
                  <a:lnTo>
                    <a:pt x="102458" y="133407"/>
                  </a:lnTo>
                  <a:lnTo>
                    <a:pt x="107771" y="142745"/>
                  </a:lnTo>
                  <a:lnTo>
                    <a:pt x="113609" y="151663"/>
                  </a:lnTo>
                  <a:lnTo>
                    <a:pt x="119986" y="159962"/>
                  </a:lnTo>
                  <a:lnTo>
                    <a:pt x="127099" y="167394"/>
                  </a:lnTo>
                  <a:lnTo>
                    <a:pt x="134986" y="173904"/>
                  </a:lnTo>
                  <a:lnTo>
                    <a:pt x="143293" y="179264"/>
                  </a:lnTo>
                  <a:lnTo>
                    <a:pt x="152273" y="183404"/>
                  </a:lnTo>
                  <a:lnTo>
                    <a:pt x="163833" y="185571"/>
                  </a:lnTo>
                  <a:lnTo>
                    <a:pt x="181281" y="1846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320117" y="2709577"/>
              <a:ext cx="149834" cy="225703"/>
            </a:xfrm>
            <a:custGeom>
              <a:avLst/>
              <a:gdLst/>
              <a:ahLst/>
              <a:cxnLst/>
              <a:rect l="0" t="0" r="0" b="0"/>
              <a:pathLst>
                <a:path w="149834" h="225703">
                  <a:moveTo>
                    <a:pt x="116582" y="4603"/>
                  </a:moveTo>
                  <a:lnTo>
                    <a:pt x="107780" y="1804"/>
                  </a:lnTo>
                  <a:lnTo>
                    <a:pt x="99433" y="302"/>
                  </a:lnTo>
                  <a:lnTo>
                    <a:pt x="90735" y="0"/>
                  </a:lnTo>
                  <a:lnTo>
                    <a:pt x="81614" y="852"/>
                  </a:lnTo>
                  <a:lnTo>
                    <a:pt x="72119" y="2968"/>
                  </a:lnTo>
                  <a:lnTo>
                    <a:pt x="62331" y="6290"/>
                  </a:lnTo>
                  <a:lnTo>
                    <a:pt x="52490" y="10625"/>
                  </a:lnTo>
                  <a:lnTo>
                    <a:pt x="42964" y="15745"/>
                  </a:lnTo>
                  <a:lnTo>
                    <a:pt x="33936" y="21448"/>
                  </a:lnTo>
                  <a:lnTo>
                    <a:pt x="25570" y="27732"/>
                  </a:lnTo>
                  <a:lnTo>
                    <a:pt x="18097" y="34781"/>
                  </a:lnTo>
                  <a:lnTo>
                    <a:pt x="11562" y="42634"/>
                  </a:lnTo>
                  <a:lnTo>
                    <a:pt x="6173" y="51196"/>
                  </a:lnTo>
                  <a:lnTo>
                    <a:pt x="2376" y="60322"/>
                  </a:lnTo>
                  <a:lnTo>
                    <a:pt x="275" y="69860"/>
                  </a:lnTo>
                  <a:lnTo>
                    <a:pt x="0" y="79367"/>
                  </a:lnTo>
                  <a:lnTo>
                    <a:pt x="1860" y="88136"/>
                  </a:lnTo>
                  <a:lnTo>
                    <a:pt x="5816" y="95836"/>
                  </a:lnTo>
                  <a:lnTo>
                    <a:pt x="11556" y="102156"/>
                  </a:lnTo>
                  <a:lnTo>
                    <a:pt x="18688" y="106652"/>
                  </a:lnTo>
                  <a:lnTo>
                    <a:pt x="26856" y="109271"/>
                  </a:lnTo>
                  <a:lnTo>
                    <a:pt x="35930" y="110421"/>
                  </a:lnTo>
                  <a:lnTo>
                    <a:pt x="45998" y="110752"/>
                  </a:lnTo>
                  <a:lnTo>
                    <a:pt x="57023" y="110734"/>
                  </a:lnTo>
                  <a:lnTo>
                    <a:pt x="68697" y="110932"/>
                  </a:lnTo>
                  <a:lnTo>
                    <a:pt x="80533" y="112064"/>
                  </a:lnTo>
                  <a:lnTo>
                    <a:pt x="92232" y="114428"/>
                  </a:lnTo>
                  <a:lnTo>
                    <a:pt x="103527" y="117967"/>
                  </a:lnTo>
                  <a:lnTo>
                    <a:pt x="114112" y="122478"/>
                  </a:lnTo>
                  <a:lnTo>
                    <a:pt x="123888" y="127741"/>
                  </a:lnTo>
                  <a:lnTo>
                    <a:pt x="132604" y="133882"/>
                  </a:lnTo>
                  <a:lnTo>
                    <a:pt x="139789" y="141359"/>
                  </a:lnTo>
                  <a:lnTo>
                    <a:pt x="145312" y="150301"/>
                  </a:lnTo>
                  <a:lnTo>
                    <a:pt x="148868" y="160067"/>
                  </a:lnTo>
                  <a:lnTo>
                    <a:pt x="149833" y="169474"/>
                  </a:lnTo>
                  <a:lnTo>
                    <a:pt x="148109" y="177871"/>
                  </a:lnTo>
                  <a:lnTo>
                    <a:pt x="144036" y="185133"/>
                  </a:lnTo>
                  <a:lnTo>
                    <a:pt x="138106" y="191393"/>
                  </a:lnTo>
                  <a:lnTo>
                    <a:pt x="130780" y="196855"/>
                  </a:lnTo>
                  <a:lnTo>
                    <a:pt x="122119" y="201558"/>
                  </a:lnTo>
                  <a:lnTo>
                    <a:pt x="111805" y="205360"/>
                  </a:lnTo>
                  <a:lnTo>
                    <a:pt x="99804" y="208262"/>
                  </a:lnTo>
                  <a:lnTo>
                    <a:pt x="86662" y="210555"/>
                  </a:lnTo>
                  <a:lnTo>
                    <a:pt x="73303" y="212710"/>
                  </a:lnTo>
                  <a:lnTo>
                    <a:pt x="60295" y="215009"/>
                  </a:lnTo>
                  <a:lnTo>
                    <a:pt x="48267" y="217396"/>
                  </a:lnTo>
                  <a:lnTo>
                    <a:pt x="36899" y="219796"/>
                  </a:lnTo>
                  <a:lnTo>
                    <a:pt x="25202" y="222426"/>
                  </a:lnTo>
                  <a:lnTo>
                    <a:pt x="11297" y="2257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531455" y="2682595"/>
              <a:ext cx="126835" cy="221099"/>
            </a:xfrm>
            <a:custGeom>
              <a:avLst/>
              <a:gdLst/>
              <a:ahLst/>
              <a:cxnLst/>
              <a:rect l="0" t="0" r="0" b="0"/>
              <a:pathLst>
                <a:path w="126835" h="221099">
                  <a:moveTo>
                    <a:pt x="126342" y="0"/>
                  </a:moveTo>
                  <a:lnTo>
                    <a:pt x="114741" y="3001"/>
                  </a:lnTo>
                  <a:lnTo>
                    <a:pt x="104893" y="6423"/>
                  </a:lnTo>
                  <a:lnTo>
                    <a:pt x="95883" y="10615"/>
                  </a:lnTo>
                  <a:lnTo>
                    <a:pt x="87268" y="15342"/>
                  </a:lnTo>
                  <a:lnTo>
                    <a:pt x="78593" y="20175"/>
                  </a:lnTo>
                  <a:lnTo>
                    <a:pt x="69621" y="24862"/>
                  </a:lnTo>
                  <a:lnTo>
                    <a:pt x="60464" y="29644"/>
                  </a:lnTo>
                  <a:lnTo>
                    <a:pt x="51465" y="35142"/>
                  </a:lnTo>
                  <a:lnTo>
                    <a:pt x="42831" y="41657"/>
                  </a:lnTo>
                  <a:lnTo>
                    <a:pt x="35086" y="49168"/>
                  </a:lnTo>
                  <a:lnTo>
                    <a:pt x="29101" y="57513"/>
                  </a:lnTo>
                  <a:lnTo>
                    <a:pt x="25209" y="66487"/>
                  </a:lnTo>
                  <a:lnTo>
                    <a:pt x="23734" y="75428"/>
                  </a:lnTo>
                  <a:lnTo>
                    <a:pt x="25239" y="83279"/>
                  </a:lnTo>
                  <a:lnTo>
                    <a:pt x="29736" y="89548"/>
                  </a:lnTo>
                  <a:lnTo>
                    <a:pt x="36805" y="94262"/>
                  </a:lnTo>
                  <a:lnTo>
                    <a:pt x="45892" y="97673"/>
                  </a:lnTo>
                  <a:lnTo>
                    <a:pt x="56469" y="100090"/>
                  </a:lnTo>
                  <a:lnTo>
                    <a:pt x="67786" y="102106"/>
                  </a:lnTo>
                  <a:lnTo>
                    <a:pt x="78906" y="104549"/>
                  </a:lnTo>
                  <a:lnTo>
                    <a:pt x="89335" y="107840"/>
                  </a:lnTo>
                  <a:lnTo>
                    <a:pt x="98807" y="112192"/>
                  </a:lnTo>
                  <a:lnTo>
                    <a:pt x="107105" y="117789"/>
                  </a:lnTo>
                  <a:lnTo>
                    <a:pt x="114234" y="124594"/>
                  </a:lnTo>
                  <a:lnTo>
                    <a:pt x="120041" y="132417"/>
                  </a:lnTo>
                  <a:lnTo>
                    <a:pt x="124127" y="141030"/>
                  </a:lnTo>
                  <a:lnTo>
                    <a:pt x="126424" y="150216"/>
                  </a:lnTo>
                  <a:lnTo>
                    <a:pt x="126834" y="159484"/>
                  </a:lnTo>
                  <a:lnTo>
                    <a:pt x="125065" y="168092"/>
                  </a:lnTo>
                  <a:lnTo>
                    <a:pt x="121166" y="175695"/>
                  </a:lnTo>
                  <a:lnTo>
                    <a:pt x="115294" y="182461"/>
                  </a:lnTo>
                  <a:lnTo>
                    <a:pt x="107541" y="188853"/>
                  </a:lnTo>
                  <a:lnTo>
                    <a:pt x="98143" y="195185"/>
                  </a:lnTo>
                  <a:lnTo>
                    <a:pt x="87428" y="201271"/>
                  </a:lnTo>
                  <a:lnTo>
                    <a:pt x="75721" y="206533"/>
                  </a:lnTo>
                  <a:lnTo>
                    <a:pt x="63307" y="210704"/>
                  </a:lnTo>
                  <a:lnTo>
                    <a:pt x="50814" y="213834"/>
                  </a:lnTo>
                  <a:lnTo>
                    <a:pt x="37882" y="216432"/>
                  </a:lnTo>
                  <a:lnTo>
                    <a:pt x="22264" y="218723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779526" y="2798408"/>
              <a:ext cx="4614" cy="115815"/>
            </a:xfrm>
            <a:custGeom>
              <a:avLst/>
              <a:gdLst/>
              <a:ahLst/>
              <a:cxnLst/>
              <a:rect l="0" t="0" r="0" b="0"/>
              <a:pathLst>
                <a:path w="4614" h="115815">
                  <a:moveTo>
                    <a:pt x="4613" y="0"/>
                  </a:moveTo>
                  <a:lnTo>
                    <a:pt x="1813" y="11735"/>
                  </a:lnTo>
                  <a:lnTo>
                    <a:pt x="312" y="22864"/>
                  </a:lnTo>
                  <a:lnTo>
                    <a:pt x="0" y="34458"/>
                  </a:lnTo>
                  <a:lnTo>
                    <a:pt x="513" y="46578"/>
                  </a:lnTo>
                  <a:lnTo>
                    <a:pt x="1385" y="60598"/>
                  </a:lnTo>
                  <a:lnTo>
                    <a:pt x="2691" y="81108"/>
                  </a:lnTo>
                  <a:lnTo>
                    <a:pt x="4613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742025" y="2651009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890578" y="2455673"/>
              <a:ext cx="167303" cy="426964"/>
            </a:xfrm>
            <a:custGeom>
              <a:avLst/>
              <a:gdLst/>
              <a:ahLst/>
              <a:cxnLst/>
              <a:rect l="0" t="0" r="0" b="0"/>
              <a:pathLst>
                <a:path w="167303" h="426964">
                  <a:moveTo>
                    <a:pt x="30432" y="426963"/>
                  </a:moveTo>
                  <a:lnTo>
                    <a:pt x="33298" y="418095"/>
                  </a:lnTo>
                  <a:lnTo>
                    <a:pt x="35440" y="409108"/>
                  </a:lnTo>
                  <a:lnTo>
                    <a:pt x="37039" y="399113"/>
                  </a:lnTo>
                  <a:lnTo>
                    <a:pt x="38047" y="388132"/>
                  </a:lnTo>
                  <a:lnTo>
                    <a:pt x="38247" y="376321"/>
                  </a:lnTo>
                  <a:lnTo>
                    <a:pt x="37591" y="363863"/>
                  </a:lnTo>
                  <a:lnTo>
                    <a:pt x="36180" y="350925"/>
                  </a:lnTo>
                  <a:lnTo>
                    <a:pt x="34168" y="337644"/>
                  </a:lnTo>
                  <a:lnTo>
                    <a:pt x="31705" y="324126"/>
                  </a:lnTo>
                  <a:lnTo>
                    <a:pt x="28918" y="310611"/>
                  </a:lnTo>
                  <a:lnTo>
                    <a:pt x="25901" y="297457"/>
                  </a:lnTo>
                  <a:lnTo>
                    <a:pt x="22731" y="284827"/>
                  </a:lnTo>
                  <a:lnTo>
                    <a:pt x="19620" y="272548"/>
                  </a:lnTo>
                  <a:lnTo>
                    <a:pt x="16911" y="260230"/>
                  </a:lnTo>
                  <a:lnTo>
                    <a:pt x="14753" y="247642"/>
                  </a:lnTo>
                  <a:lnTo>
                    <a:pt x="12964" y="234729"/>
                  </a:lnTo>
                  <a:lnTo>
                    <a:pt x="11148" y="221520"/>
                  </a:lnTo>
                  <a:lnTo>
                    <a:pt x="9076" y="208070"/>
                  </a:lnTo>
                  <a:lnTo>
                    <a:pt x="6853" y="194273"/>
                  </a:lnTo>
                  <a:lnTo>
                    <a:pt x="4814" y="179873"/>
                  </a:lnTo>
                  <a:lnTo>
                    <a:pt x="3145" y="164782"/>
                  </a:lnTo>
                  <a:lnTo>
                    <a:pt x="1872" y="149224"/>
                  </a:lnTo>
                  <a:lnTo>
                    <a:pt x="942" y="133627"/>
                  </a:lnTo>
                  <a:lnTo>
                    <a:pt x="287" y="118251"/>
                  </a:lnTo>
                  <a:lnTo>
                    <a:pt x="0" y="103333"/>
                  </a:lnTo>
                  <a:lnTo>
                    <a:pt x="333" y="89163"/>
                  </a:lnTo>
                  <a:lnTo>
                    <a:pt x="1380" y="75822"/>
                  </a:lnTo>
                  <a:lnTo>
                    <a:pt x="3404" y="63390"/>
                  </a:lnTo>
                  <a:lnTo>
                    <a:pt x="6899" y="52025"/>
                  </a:lnTo>
                  <a:lnTo>
                    <a:pt x="12000" y="41716"/>
                  </a:lnTo>
                  <a:lnTo>
                    <a:pt x="18698" y="32468"/>
                  </a:lnTo>
                  <a:lnTo>
                    <a:pt x="27014" y="24394"/>
                  </a:lnTo>
                  <a:lnTo>
                    <a:pt x="36793" y="17447"/>
                  </a:lnTo>
                  <a:lnTo>
                    <a:pt x="47765" y="11610"/>
                  </a:lnTo>
                  <a:lnTo>
                    <a:pt x="59646" y="6980"/>
                  </a:lnTo>
                  <a:lnTo>
                    <a:pt x="72185" y="3497"/>
                  </a:lnTo>
                  <a:lnTo>
                    <a:pt x="85026" y="1141"/>
                  </a:lnTo>
                  <a:lnTo>
                    <a:pt x="97719" y="0"/>
                  </a:lnTo>
                  <a:lnTo>
                    <a:pt x="110024" y="10"/>
                  </a:lnTo>
                  <a:lnTo>
                    <a:pt x="121642" y="1017"/>
                  </a:lnTo>
                  <a:lnTo>
                    <a:pt x="133368" y="3069"/>
                  </a:lnTo>
                  <a:lnTo>
                    <a:pt x="147347" y="7463"/>
                  </a:lnTo>
                  <a:lnTo>
                    <a:pt x="167302" y="163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889424" y="2703652"/>
              <a:ext cx="147400" cy="52643"/>
            </a:xfrm>
            <a:custGeom>
              <a:avLst/>
              <a:gdLst/>
              <a:ahLst/>
              <a:cxnLst/>
              <a:rect l="0" t="0" r="0" b="0"/>
              <a:pathLst>
                <a:path w="147400" h="52643">
                  <a:moveTo>
                    <a:pt x="147399" y="0"/>
                  </a:moveTo>
                  <a:lnTo>
                    <a:pt x="141464" y="5800"/>
                  </a:lnTo>
                  <a:lnTo>
                    <a:pt x="135260" y="10725"/>
                  </a:lnTo>
                  <a:lnTo>
                    <a:pt x="128164" y="15227"/>
                  </a:lnTo>
                  <a:lnTo>
                    <a:pt x="120224" y="19448"/>
                  </a:lnTo>
                  <a:lnTo>
                    <a:pt x="111577" y="23462"/>
                  </a:lnTo>
                  <a:lnTo>
                    <a:pt x="102378" y="27323"/>
                  </a:lnTo>
                  <a:lnTo>
                    <a:pt x="92606" y="31075"/>
                  </a:lnTo>
                  <a:lnTo>
                    <a:pt x="82068" y="34751"/>
                  </a:lnTo>
                  <a:lnTo>
                    <a:pt x="70731" y="38369"/>
                  </a:lnTo>
                  <a:lnTo>
                    <a:pt x="58915" y="41794"/>
                  </a:lnTo>
                  <a:lnTo>
                    <a:pt x="45842" y="45078"/>
                  </a:lnTo>
                  <a:lnTo>
                    <a:pt x="28128" y="4851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026294" y="2756294"/>
              <a:ext cx="105286" cy="94758"/>
            </a:xfrm>
            <a:custGeom>
              <a:avLst/>
              <a:gdLst/>
              <a:ahLst/>
              <a:cxnLst/>
              <a:rect l="0" t="0" r="0" b="0"/>
              <a:pathLst>
                <a:path w="105286" h="94758">
                  <a:moveTo>
                    <a:pt x="0" y="0"/>
                  </a:moveTo>
                  <a:lnTo>
                    <a:pt x="8735" y="3001"/>
                  </a:lnTo>
                  <a:lnTo>
                    <a:pt x="16441" y="6423"/>
                  </a:lnTo>
                  <a:lnTo>
                    <a:pt x="23844" y="10624"/>
                  </a:lnTo>
                  <a:lnTo>
                    <a:pt x="31104" y="15697"/>
                  </a:lnTo>
                  <a:lnTo>
                    <a:pt x="38283" y="21827"/>
                  </a:lnTo>
                  <a:lnTo>
                    <a:pt x="45409" y="29006"/>
                  </a:lnTo>
                  <a:lnTo>
                    <a:pt x="52499" y="36920"/>
                  </a:lnTo>
                  <a:lnTo>
                    <a:pt x="59566" y="45067"/>
                  </a:lnTo>
                  <a:lnTo>
                    <a:pt x="66612" y="53129"/>
                  </a:lnTo>
                  <a:lnTo>
                    <a:pt x="73533" y="60884"/>
                  </a:lnTo>
                  <a:lnTo>
                    <a:pt x="80901" y="68974"/>
                  </a:lnTo>
                  <a:lnTo>
                    <a:pt x="90481" y="79225"/>
                  </a:lnTo>
                  <a:lnTo>
                    <a:pt x="105285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078937" y="2682595"/>
              <a:ext cx="136871" cy="431669"/>
            </a:xfrm>
            <a:custGeom>
              <a:avLst/>
              <a:gdLst/>
              <a:ahLst/>
              <a:cxnLst/>
              <a:rect l="0" t="0" r="0" b="0"/>
              <a:pathLst>
                <a:path w="136871" h="431669">
                  <a:moveTo>
                    <a:pt x="136870" y="0"/>
                  </a:moveTo>
                  <a:lnTo>
                    <a:pt x="131003" y="8868"/>
                  </a:lnTo>
                  <a:lnTo>
                    <a:pt x="125438" y="17855"/>
                  </a:lnTo>
                  <a:lnTo>
                    <a:pt x="119639" y="27850"/>
                  </a:lnTo>
                  <a:lnTo>
                    <a:pt x="113559" y="38831"/>
                  </a:lnTo>
                  <a:lnTo>
                    <a:pt x="107229" y="50642"/>
                  </a:lnTo>
                  <a:lnTo>
                    <a:pt x="100705" y="63096"/>
                  </a:lnTo>
                  <a:lnTo>
                    <a:pt x="94202" y="75861"/>
                  </a:lnTo>
                  <a:lnTo>
                    <a:pt x="88068" y="88494"/>
                  </a:lnTo>
                  <a:lnTo>
                    <a:pt x="82464" y="100772"/>
                  </a:lnTo>
                  <a:lnTo>
                    <a:pt x="77379" y="112980"/>
                  </a:lnTo>
                  <a:lnTo>
                    <a:pt x="72731" y="125782"/>
                  </a:lnTo>
                  <a:lnTo>
                    <a:pt x="68417" y="139503"/>
                  </a:lnTo>
                  <a:lnTo>
                    <a:pt x="64350" y="153821"/>
                  </a:lnTo>
                  <a:lnTo>
                    <a:pt x="60458" y="167980"/>
                  </a:lnTo>
                  <a:lnTo>
                    <a:pt x="56688" y="181541"/>
                  </a:lnTo>
                  <a:lnTo>
                    <a:pt x="53003" y="194410"/>
                  </a:lnTo>
                  <a:lnTo>
                    <a:pt x="49374" y="206659"/>
                  </a:lnTo>
                  <a:lnTo>
                    <a:pt x="45785" y="218418"/>
                  </a:lnTo>
                  <a:lnTo>
                    <a:pt x="42222" y="229976"/>
                  </a:lnTo>
                  <a:lnTo>
                    <a:pt x="38676" y="241744"/>
                  </a:lnTo>
                  <a:lnTo>
                    <a:pt x="35143" y="253924"/>
                  </a:lnTo>
                  <a:lnTo>
                    <a:pt x="31618" y="266379"/>
                  </a:lnTo>
                  <a:lnTo>
                    <a:pt x="28097" y="278740"/>
                  </a:lnTo>
                  <a:lnTo>
                    <a:pt x="24586" y="290809"/>
                  </a:lnTo>
                  <a:lnTo>
                    <a:pt x="21244" y="303033"/>
                  </a:lnTo>
                  <a:lnTo>
                    <a:pt x="18379" y="316370"/>
                  </a:lnTo>
                  <a:lnTo>
                    <a:pt x="16116" y="331260"/>
                  </a:lnTo>
                  <a:lnTo>
                    <a:pt x="14258" y="347176"/>
                  </a:lnTo>
                  <a:lnTo>
                    <a:pt x="12396" y="362946"/>
                  </a:lnTo>
                  <a:lnTo>
                    <a:pt x="10294" y="377871"/>
                  </a:lnTo>
                  <a:lnTo>
                    <a:pt x="8039" y="391341"/>
                  </a:lnTo>
                  <a:lnTo>
                    <a:pt x="5742" y="403907"/>
                  </a:lnTo>
                  <a:lnTo>
                    <a:pt x="3196" y="416664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271163" y="2756294"/>
              <a:ext cx="7817" cy="115815"/>
            </a:xfrm>
            <a:custGeom>
              <a:avLst/>
              <a:gdLst/>
              <a:ahLst/>
              <a:cxnLst/>
              <a:rect l="0" t="0" r="0" b="0"/>
              <a:pathLst>
                <a:path w="7817" h="115815">
                  <a:moveTo>
                    <a:pt x="7816" y="0"/>
                  </a:moveTo>
                  <a:lnTo>
                    <a:pt x="4948" y="8869"/>
                  </a:lnTo>
                  <a:lnTo>
                    <a:pt x="2807" y="17856"/>
                  </a:lnTo>
                  <a:lnTo>
                    <a:pt x="1208" y="27847"/>
                  </a:lnTo>
                  <a:lnTo>
                    <a:pt x="200" y="38655"/>
                  </a:lnTo>
                  <a:lnTo>
                    <a:pt x="0" y="49817"/>
                  </a:lnTo>
                  <a:lnTo>
                    <a:pt x="651" y="61014"/>
                  </a:lnTo>
                  <a:lnTo>
                    <a:pt x="1897" y="71847"/>
                  </a:lnTo>
                  <a:lnTo>
                    <a:pt x="3394" y="82943"/>
                  </a:lnTo>
                  <a:lnTo>
                    <a:pt x="5274" y="96390"/>
                  </a:lnTo>
                  <a:lnTo>
                    <a:pt x="7816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289507" y="26299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373735" y="2675457"/>
              <a:ext cx="126343" cy="144009"/>
            </a:xfrm>
            <a:custGeom>
              <a:avLst/>
              <a:gdLst/>
              <a:ahLst/>
              <a:cxnLst/>
              <a:rect l="0" t="0" r="0" b="0"/>
              <a:pathLst>
                <a:path w="126343" h="144009">
                  <a:moveTo>
                    <a:pt x="0" y="91366"/>
                  </a:moveTo>
                  <a:lnTo>
                    <a:pt x="2934" y="105901"/>
                  </a:lnTo>
                  <a:lnTo>
                    <a:pt x="5716" y="118532"/>
                  </a:lnTo>
                  <a:lnTo>
                    <a:pt x="8590" y="130365"/>
                  </a:lnTo>
                  <a:lnTo>
                    <a:pt x="10679" y="139184"/>
                  </a:lnTo>
                  <a:lnTo>
                    <a:pt x="10931" y="141999"/>
                  </a:lnTo>
                  <a:lnTo>
                    <a:pt x="9798" y="139930"/>
                  </a:lnTo>
                  <a:lnTo>
                    <a:pt x="7961" y="134518"/>
                  </a:lnTo>
                  <a:lnTo>
                    <a:pt x="6057" y="126662"/>
                  </a:lnTo>
                  <a:lnTo>
                    <a:pt x="4418" y="116987"/>
                  </a:lnTo>
                  <a:lnTo>
                    <a:pt x="3135" y="105982"/>
                  </a:lnTo>
                  <a:lnTo>
                    <a:pt x="2183" y="94029"/>
                  </a:lnTo>
                  <a:lnTo>
                    <a:pt x="1506" y="81417"/>
                  </a:lnTo>
                  <a:lnTo>
                    <a:pt x="1201" y="68515"/>
                  </a:lnTo>
                  <a:lnTo>
                    <a:pt x="1519" y="55775"/>
                  </a:lnTo>
                  <a:lnTo>
                    <a:pt x="2556" y="43436"/>
                  </a:lnTo>
                  <a:lnTo>
                    <a:pt x="4573" y="31863"/>
                  </a:lnTo>
                  <a:lnTo>
                    <a:pt x="8063" y="21614"/>
                  </a:lnTo>
                  <a:lnTo>
                    <a:pt x="13156" y="12883"/>
                  </a:lnTo>
                  <a:lnTo>
                    <a:pt x="19679" y="6021"/>
                  </a:lnTo>
                  <a:lnTo>
                    <a:pt x="27345" y="1684"/>
                  </a:lnTo>
                  <a:lnTo>
                    <a:pt x="35865" y="0"/>
                  </a:lnTo>
                  <a:lnTo>
                    <a:pt x="44839" y="970"/>
                  </a:lnTo>
                  <a:lnTo>
                    <a:pt x="53774" y="4729"/>
                  </a:lnTo>
                  <a:lnTo>
                    <a:pt x="62403" y="11066"/>
                  </a:lnTo>
                  <a:lnTo>
                    <a:pt x="70500" y="19369"/>
                  </a:lnTo>
                  <a:lnTo>
                    <a:pt x="77792" y="28834"/>
                  </a:lnTo>
                  <a:lnTo>
                    <a:pt x="84216" y="38895"/>
                  </a:lnTo>
                  <a:lnTo>
                    <a:pt x="89870" y="49239"/>
                  </a:lnTo>
                  <a:lnTo>
                    <a:pt x="94909" y="59708"/>
                  </a:lnTo>
                  <a:lnTo>
                    <a:pt x="99489" y="70230"/>
                  </a:lnTo>
                  <a:lnTo>
                    <a:pt x="103736" y="80769"/>
                  </a:lnTo>
                  <a:lnTo>
                    <a:pt x="107750" y="91313"/>
                  </a:lnTo>
                  <a:lnTo>
                    <a:pt x="111598" y="101842"/>
                  </a:lnTo>
                  <a:lnTo>
                    <a:pt x="115178" y="111899"/>
                  </a:lnTo>
                  <a:lnTo>
                    <a:pt x="118584" y="121584"/>
                  </a:lnTo>
                  <a:lnTo>
                    <a:pt x="122116" y="131745"/>
                  </a:lnTo>
                  <a:lnTo>
                    <a:pt x="126342" y="1440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405321" y="2669573"/>
              <a:ext cx="343904" cy="423634"/>
            </a:xfrm>
            <a:custGeom>
              <a:avLst/>
              <a:gdLst/>
              <a:ahLst/>
              <a:cxnLst/>
              <a:rect l="0" t="0" r="0" b="0"/>
              <a:pathLst>
                <a:path w="343904" h="423634">
                  <a:moveTo>
                    <a:pt x="252683" y="149892"/>
                  </a:moveTo>
                  <a:lnTo>
                    <a:pt x="258484" y="141091"/>
                  </a:lnTo>
                  <a:lnTo>
                    <a:pt x="263408" y="132744"/>
                  </a:lnTo>
                  <a:lnTo>
                    <a:pt x="267906" y="124041"/>
                  </a:lnTo>
                  <a:lnTo>
                    <a:pt x="271954" y="114747"/>
                  </a:lnTo>
                  <a:lnTo>
                    <a:pt x="275320" y="104604"/>
                  </a:lnTo>
                  <a:lnTo>
                    <a:pt x="277924" y="93563"/>
                  </a:lnTo>
                  <a:lnTo>
                    <a:pt x="279677" y="81897"/>
                  </a:lnTo>
                  <a:lnTo>
                    <a:pt x="280408" y="70075"/>
                  </a:lnTo>
                  <a:lnTo>
                    <a:pt x="280116" y="58390"/>
                  </a:lnTo>
                  <a:lnTo>
                    <a:pt x="278785" y="47106"/>
                  </a:lnTo>
                  <a:lnTo>
                    <a:pt x="276297" y="36529"/>
                  </a:lnTo>
                  <a:lnTo>
                    <a:pt x="272688" y="26759"/>
                  </a:lnTo>
                  <a:lnTo>
                    <a:pt x="267807" y="18047"/>
                  </a:lnTo>
                  <a:lnTo>
                    <a:pt x="261251" y="10865"/>
                  </a:lnTo>
                  <a:lnTo>
                    <a:pt x="252954" y="5340"/>
                  </a:lnTo>
                  <a:lnTo>
                    <a:pt x="243297" y="1612"/>
                  </a:lnTo>
                  <a:lnTo>
                    <a:pt x="232906" y="0"/>
                  </a:lnTo>
                  <a:lnTo>
                    <a:pt x="222225" y="476"/>
                  </a:lnTo>
                  <a:lnTo>
                    <a:pt x="211803" y="2896"/>
                  </a:lnTo>
                  <a:lnTo>
                    <a:pt x="202344" y="7179"/>
                  </a:lnTo>
                  <a:lnTo>
                    <a:pt x="194142" y="13098"/>
                  </a:lnTo>
                  <a:lnTo>
                    <a:pt x="187297" y="20493"/>
                  </a:lnTo>
                  <a:lnTo>
                    <a:pt x="181909" y="29351"/>
                  </a:lnTo>
                  <a:lnTo>
                    <a:pt x="177879" y="39525"/>
                  </a:lnTo>
                  <a:lnTo>
                    <a:pt x="175136" y="50610"/>
                  </a:lnTo>
                  <a:lnTo>
                    <a:pt x="173727" y="62041"/>
                  </a:lnTo>
                  <a:lnTo>
                    <a:pt x="173562" y="73465"/>
                  </a:lnTo>
                  <a:lnTo>
                    <a:pt x="174754" y="84574"/>
                  </a:lnTo>
                  <a:lnTo>
                    <a:pt x="177681" y="95034"/>
                  </a:lnTo>
                  <a:lnTo>
                    <a:pt x="182392" y="104722"/>
                  </a:lnTo>
                  <a:lnTo>
                    <a:pt x="188658" y="113209"/>
                  </a:lnTo>
                  <a:lnTo>
                    <a:pt x="196151" y="119707"/>
                  </a:lnTo>
                  <a:lnTo>
                    <a:pt x="204560" y="123961"/>
                  </a:lnTo>
                  <a:lnTo>
                    <a:pt x="213628" y="126021"/>
                  </a:lnTo>
                  <a:lnTo>
                    <a:pt x="223160" y="125974"/>
                  </a:lnTo>
                  <a:lnTo>
                    <a:pt x="233002" y="124088"/>
                  </a:lnTo>
                  <a:lnTo>
                    <a:pt x="242730" y="120571"/>
                  </a:lnTo>
                  <a:lnTo>
                    <a:pt x="251654" y="115477"/>
                  </a:lnTo>
                  <a:lnTo>
                    <a:pt x="259474" y="108983"/>
                  </a:lnTo>
                  <a:lnTo>
                    <a:pt x="266387" y="101354"/>
                  </a:lnTo>
                  <a:lnTo>
                    <a:pt x="272878" y="92864"/>
                  </a:lnTo>
                  <a:lnTo>
                    <a:pt x="279301" y="83792"/>
                  </a:lnTo>
                  <a:lnTo>
                    <a:pt x="286291" y="75925"/>
                  </a:lnTo>
                  <a:lnTo>
                    <a:pt x="293679" y="72150"/>
                  </a:lnTo>
                  <a:lnTo>
                    <a:pt x="300138" y="73456"/>
                  </a:lnTo>
                  <a:lnTo>
                    <a:pt x="305569" y="79628"/>
                  </a:lnTo>
                  <a:lnTo>
                    <a:pt x="310280" y="89870"/>
                  </a:lnTo>
                  <a:lnTo>
                    <a:pt x="314537" y="102766"/>
                  </a:lnTo>
                  <a:lnTo>
                    <a:pt x="318516" y="116565"/>
                  </a:lnTo>
                  <a:lnTo>
                    <a:pt x="322323" y="130226"/>
                  </a:lnTo>
                  <a:lnTo>
                    <a:pt x="326023" y="143838"/>
                  </a:lnTo>
                  <a:lnTo>
                    <a:pt x="329656" y="158267"/>
                  </a:lnTo>
                  <a:lnTo>
                    <a:pt x="333241" y="173971"/>
                  </a:lnTo>
                  <a:lnTo>
                    <a:pt x="336631" y="190641"/>
                  </a:lnTo>
                  <a:lnTo>
                    <a:pt x="339527" y="207466"/>
                  </a:lnTo>
                  <a:lnTo>
                    <a:pt x="341802" y="223939"/>
                  </a:lnTo>
                  <a:lnTo>
                    <a:pt x="343328" y="239901"/>
                  </a:lnTo>
                  <a:lnTo>
                    <a:pt x="343903" y="255373"/>
                  </a:lnTo>
                  <a:lnTo>
                    <a:pt x="343496" y="270428"/>
                  </a:lnTo>
                  <a:lnTo>
                    <a:pt x="341748" y="284673"/>
                  </a:lnTo>
                  <a:lnTo>
                    <a:pt x="337914" y="297268"/>
                  </a:lnTo>
                  <a:lnTo>
                    <a:pt x="331775" y="307884"/>
                  </a:lnTo>
                  <a:lnTo>
                    <a:pt x="323568" y="316506"/>
                  </a:lnTo>
                  <a:lnTo>
                    <a:pt x="313701" y="323164"/>
                  </a:lnTo>
                  <a:lnTo>
                    <a:pt x="302588" y="328082"/>
                  </a:lnTo>
                  <a:lnTo>
                    <a:pt x="290739" y="331439"/>
                  </a:lnTo>
                  <a:lnTo>
                    <a:pt x="278728" y="333266"/>
                  </a:lnTo>
                  <a:lnTo>
                    <a:pt x="266871" y="333729"/>
                  </a:lnTo>
                  <a:lnTo>
                    <a:pt x="254944" y="333248"/>
                  </a:lnTo>
                  <a:lnTo>
                    <a:pt x="242332" y="332395"/>
                  </a:lnTo>
                  <a:lnTo>
                    <a:pt x="228729" y="331531"/>
                  </a:lnTo>
                  <a:lnTo>
                    <a:pt x="214150" y="330800"/>
                  </a:lnTo>
                  <a:lnTo>
                    <a:pt x="198752" y="330235"/>
                  </a:lnTo>
                  <a:lnTo>
                    <a:pt x="182730" y="329824"/>
                  </a:lnTo>
                  <a:lnTo>
                    <a:pt x="166582" y="329701"/>
                  </a:lnTo>
                  <a:lnTo>
                    <a:pt x="151054" y="330143"/>
                  </a:lnTo>
                  <a:lnTo>
                    <a:pt x="136500" y="331263"/>
                  </a:lnTo>
                  <a:lnTo>
                    <a:pt x="122764" y="333337"/>
                  </a:lnTo>
                  <a:lnTo>
                    <a:pt x="109386" y="336864"/>
                  </a:lnTo>
                  <a:lnTo>
                    <a:pt x="96057" y="341978"/>
                  </a:lnTo>
                  <a:lnTo>
                    <a:pt x="82967" y="348344"/>
                  </a:lnTo>
                  <a:lnTo>
                    <a:pt x="70697" y="355373"/>
                  </a:lnTo>
                  <a:lnTo>
                    <a:pt x="59514" y="362658"/>
                  </a:lnTo>
                  <a:lnTo>
                    <a:pt x="49376" y="370156"/>
                  </a:lnTo>
                  <a:lnTo>
                    <a:pt x="40105" y="378095"/>
                  </a:lnTo>
                  <a:lnTo>
                    <a:pt x="31508" y="386568"/>
                  </a:lnTo>
                  <a:lnTo>
                    <a:pt x="23708" y="395086"/>
                  </a:lnTo>
                  <a:lnTo>
                    <a:pt x="16383" y="403495"/>
                  </a:lnTo>
                  <a:lnTo>
                    <a:pt x="8885" y="412533"/>
                  </a:lnTo>
                  <a:lnTo>
                    <a:pt x="0" y="4236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155557" y="2332880"/>
              <a:ext cx="302614" cy="633985"/>
            </a:xfrm>
            <a:custGeom>
              <a:avLst/>
              <a:gdLst/>
              <a:ahLst/>
              <a:cxnLst/>
              <a:rect l="0" t="0" r="0" b="0"/>
              <a:pathLst>
                <a:path w="302614" h="633985">
                  <a:moveTo>
                    <a:pt x="7815" y="581342"/>
                  </a:moveTo>
                  <a:lnTo>
                    <a:pt x="4948" y="572474"/>
                  </a:lnTo>
                  <a:lnTo>
                    <a:pt x="2807" y="563487"/>
                  </a:lnTo>
                  <a:lnTo>
                    <a:pt x="1208" y="553482"/>
                  </a:lnTo>
                  <a:lnTo>
                    <a:pt x="200" y="542156"/>
                  </a:lnTo>
                  <a:lnTo>
                    <a:pt x="0" y="529048"/>
                  </a:lnTo>
                  <a:lnTo>
                    <a:pt x="651" y="514083"/>
                  </a:lnTo>
                  <a:lnTo>
                    <a:pt x="1889" y="497494"/>
                  </a:lnTo>
                  <a:lnTo>
                    <a:pt x="3253" y="479620"/>
                  </a:lnTo>
                  <a:lnTo>
                    <a:pt x="4467" y="460786"/>
                  </a:lnTo>
                  <a:lnTo>
                    <a:pt x="5602" y="441262"/>
                  </a:lnTo>
                  <a:lnTo>
                    <a:pt x="6970" y="421251"/>
                  </a:lnTo>
                  <a:lnTo>
                    <a:pt x="8742" y="400903"/>
                  </a:lnTo>
                  <a:lnTo>
                    <a:pt x="10933" y="380325"/>
                  </a:lnTo>
                  <a:lnTo>
                    <a:pt x="13483" y="359590"/>
                  </a:lnTo>
                  <a:lnTo>
                    <a:pt x="16312" y="338750"/>
                  </a:lnTo>
                  <a:lnTo>
                    <a:pt x="19348" y="317838"/>
                  </a:lnTo>
                  <a:lnTo>
                    <a:pt x="22532" y="296878"/>
                  </a:lnTo>
                  <a:lnTo>
                    <a:pt x="25820" y="275890"/>
                  </a:lnTo>
                  <a:lnTo>
                    <a:pt x="29180" y="255049"/>
                  </a:lnTo>
                  <a:lnTo>
                    <a:pt x="32587" y="234669"/>
                  </a:lnTo>
                  <a:lnTo>
                    <a:pt x="36029" y="214880"/>
                  </a:lnTo>
                  <a:lnTo>
                    <a:pt x="39493" y="195489"/>
                  </a:lnTo>
                  <a:lnTo>
                    <a:pt x="42972" y="176088"/>
                  </a:lnTo>
                  <a:lnTo>
                    <a:pt x="46461" y="156449"/>
                  </a:lnTo>
                  <a:lnTo>
                    <a:pt x="49957" y="136834"/>
                  </a:lnTo>
                  <a:lnTo>
                    <a:pt x="53457" y="117885"/>
                  </a:lnTo>
                  <a:lnTo>
                    <a:pt x="56960" y="99919"/>
                  </a:lnTo>
                  <a:lnTo>
                    <a:pt x="60466" y="83092"/>
                  </a:lnTo>
                  <a:lnTo>
                    <a:pt x="63973" y="67556"/>
                  </a:lnTo>
                  <a:lnTo>
                    <a:pt x="67480" y="53256"/>
                  </a:lnTo>
                  <a:lnTo>
                    <a:pt x="70989" y="39991"/>
                  </a:lnTo>
                  <a:lnTo>
                    <a:pt x="74497" y="27528"/>
                  </a:lnTo>
                  <a:lnTo>
                    <a:pt x="78020" y="15685"/>
                  </a:lnTo>
                  <a:lnTo>
                    <a:pt x="82043" y="5447"/>
                  </a:lnTo>
                  <a:lnTo>
                    <a:pt x="87311" y="0"/>
                  </a:lnTo>
                  <a:lnTo>
                    <a:pt x="93422" y="899"/>
                  </a:lnTo>
                  <a:lnTo>
                    <a:pt x="99555" y="6203"/>
                  </a:lnTo>
                  <a:lnTo>
                    <a:pt x="105666" y="14532"/>
                  </a:lnTo>
                  <a:lnTo>
                    <a:pt x="111877" y="25250"/>
                  </a:lnTo>
                  <a:lnTo>
                    <a:pt x="118242" y="37863"/>
                  </a:lnTo>
                  <a:lnTo>
                    <a:pt x="124599" y="51756"/>
                  </a:lnTo>
                  <a:lnTo>
                    <a:pt x="130615" y="66236"/>
                  </a:lnTo>
                  <a:lnTo>
                    <a:pt x="136130" y="80865"/>
                  </a:lnTo>
                  <a:lnTo>
                    <a:pt x="141149" y="95282"/>
                  </a:lnTo>
                  <a:lnTo>
                    <a:pt x="145753" y="109119"/>
                  </a:lnTo>
                  <a:lnTo>
                    <a:pt x="150035" y="122249"/>
                  </a:lnTo>
                  <a:lnTo>
                    <a:pt x="154080" y="135051"/>
                  </a:lnTo>
                  <a:lnTo>
                    <a:pt x="157957" y="148262"/>
                  </a:lnTo>
                  <a:lnTo>
                    <a:pt x="161721" y="162260"/>
                  </a:lnTo>
                  <a:lnTo>
                    <a:pt x="165574" y="176767"/>
                  </a:lnTo>
                  <a:lnTo>
                    <a:pt x="169846" y="191053"/>
                  </a:lnTo>
                  <a:lnTo>
                    <a:pt x="174681" y="204709"/>
                  </a:lnTo>
                  <a:lnTo>
                    <a:pt x="179894" y="217981"/>
                  </a:lnTo>
                  <a:lnTo>
                    <a:pt x="185087" y="231564"/>
                  </a:lnTo>
                  <a:lnTo>
                    <a:pt x="190027" y="245847"/>
                  </a:lnTo>
                  <a:lnTo>
                    <a:pt x="194817" y="260727"/>
                  </a:lnTo>
                  <a:lnTo>
                    <a:pt x="199793" y="275803"/>
                  </a:lnTo>
                  <a:lnTo>
                    <a:pt x="205136" y="290801"/>
                  </a:lnTo>
                  <a:lnTo>
                    <a:pt x="210708" y="305619"/>
                  </a:lnTo>
                  <a:lnTo>
                    <a:pt x="216148" y="320248"/>
                  </a:lnTo>
                  <a:lnTo>
                    <a:pt x="221254" y="334711"/>
                  </a:lnTo>
                  <a:lnTo>
                    <a:pt x="225988" y="348880"/>
                  </a:lnTo>
                  <a:lnTo>
                    <a:pt x="230393" y="362480"/>
                  </a:lnTo>
                  <a:lnTo>
                    <a:pt x="234545" y="375415"/>
                  </a:lnTo>
                  <a:lnTo>
                    <a:pt x="238672" y="387899"/>
                  </a:lnTo>
                  <a:lnTo>
                    <a:pt x="243136" y="400355"/>
                  </a:lnTo>
                  <a:lnTo>
                    <a:pt x="248099" y="413035"/>
                  </a:lnTo>
                  <a:lnTo>
                    <a:pt x="253230" y="426011"/>
                  </a:lnTo>
                  <a:lnTo>
                    <a:pt x="257835" y="439261"/>
                  </a:lnTo>
                  <a:lnTo>
                    <a:pt x="261567" y="452730"/>
                  </a:lnTo>
                  <a:lnTo>
                    <a:pt x="264733" y="466199"/>
                  </a:lnTo>
                  <a:lnTo>
                    <a:pt x="268080" y="479315"/>
                  </a:lnTo>
                  <a:lnTo>
                    <a:pt x="272033" y="491918"/>
                  </a:lnTo>
                  <a:lnTo>
                    <a:pt x="276519" y="504176"/>
                  </a:lnTo>
                  <a:lnTo>
                    <a:pt x="281158" y="516480"/>
                  </a:lnTo>
                  <a:lnTo>
                    <a:pt x="285684" y="529058"/>
                  </a:lnTo>
                  <a:lnTo>
                    <a:pt x="289842" y="541964"/>
                  </a:lnTo>
                  <a:lnTo>
                    <a:pt x="293322" y="555168"/>
                  </a:lnTo>
                  <a:lnTo>
                    <a:pt x="296026" y="568597"/>
                  </a:lnTo>
                  <a:lnTo>
                    <a:pt x="298030" y="581777"/>
                  </a:lnTo>
                  <a:lnTo>
                    <a:pt x="299682" y="595245"/>
                  </a:lnTo>
                  <a:lnTo>
                    <a:pt x="301127" y="611300"/>
                  </a:lnTo>
                  <a:lnTo>
                    <a:pt x="302613" y="633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163372" y="2748479"/>
              <a:ext cx="200043" cy="18345"/>
            </a:xfrm>
            <a:custGeom>
              <a:avLst/>
              <a:gdLst/>
              <a:ahLst/>
              <a:cxnLst/>
              <a:rect l="0" t="0" r="0" b="0"/>
              <a:pathLst>
                <a:path w="200043" h="18345">
                  <a:moveTo>
                    <a:pt x="200042" y="7815"/>
                  </a:moveTo>
                  <a:lnTo>
                    <a:pt x="188307" y="4949"/>
                  </a:lnTo>
                  <a:lnTo>
                    <a:pt x="177178" y="2807"/>
                  </a:lnTo>
                  <a:lnTo>
                    <a:pt x="165584" y="1208"/>
                  </a:lnTo>
                  <a:lnTo>
                    <a:pt x="153595" y="201"/>
                  </a:lnTo>
                  <a:lnTo>
                    <a:pt x="141584" y="0"/>
                  </a:lnTo>
                  <a:lnTo>
                    <a:pt x="129772" y="652"/>
                  </a:lnTo>
                  <a:lnTo>
                    <a:pt x="117900" y="1890"/>
                  </a:lnTo>
                  <a:lnTo>
                    <a:pt x="105334" y="3254"/>
                  </a:lnTo>
                  <a:lnTo>
                    <a:pt x="91778" y="4468"/>
                  </a:lnTo>
                  <a:lnTo>
                    <a:pt x="77572" y="5603"/>
                  </a:lnTo>
                  <a:lnTo>
                    <a:pt x="63489" y="6971"/>
                  </a:lnTo>
                  <a:lnTo>
                    <a:pt x="49993" y="8738"/>
                  </a:lnTo>
                  <a:lnTo>
                    <a:pt x="37636" y="10765"/>
                  </a:lnTo>
                  <a:lnTo>
                    <a:pt x="26012" y="12885"/>
                  </a:lnTo>
                  <a:lnTo>
                    <a:pt x="14105" y="15286"/>
                  </a:lnTo>
                  <a:lnTo>
                    <a:pt x="0" y="183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489755" y="2653213"/>
              <a:ext cx="189515" cy="223757"/>
            </a:xfrm>
            <a:custGeom>
              <a:avLst/>
              <a:gdLst/>
              <a:ahLst/>
              <a:cxnLst/>
              <a:rect l="0" t="0" r="0" b="0"/>
              <a:pathLst>
                <a:path w="189515" h="223757">
                  <a:moveTo>
                    <a:pt x="0" y="113610"/>
                  </a:moveTo>
                  <a:lnTo>
                    <a:pt x="5801" y="122478"/>
                  </a:lnTo>
                  <a:lnTo>
                    <a:pt x="10726" y="131465"/>
                  </a:lnTo>
                  <a:lnTo>
                    <a:pt x="15228" y="141456"/>
                  </a:lnTo>
                  <a:lnTo>
                    <a:pt x="19449" y="152264"/>
                  </a:lnTo>
                  <a:lnTo>
                    <a:pt x="23463" y="163427"/>
                  </a:lnTo>
                  <a:lnTo>
                    <a:pt x="27324" y="174632"/>
                  </a:lnTo>
                  <a:lnTo>
                    <a:pt x="31077" y="185744"/>
                  </a:lnTo>
                  <a:lnTo>
                    <a:pt x="34752" y="196728"/>
                  </a:lnTo>
                  <a:lnTo>
                    <a:pt x="38336" y="207568"/>
                  </a:lnTo>
                  <a:lnTo>
                    <a:pt x="40521" y="217310"/>
                  </a:lnTo>
                  <a:lnTo>
                    <a:pt x="40005" y="223328"/>
                  </a:lnTo>
                  <a:lnTo>
                    <a:pt x="37848" y="223756"/>
                  </a:lnTo>
                  <a:lnTo>
                    <a:pt x="34915" y="219088"/>
                  </a:lnTo>
                  <a:lnTo>
                    <a:pt x="31798" y="210676"/>
                  </a:lnTo>
                  <a:lnTo>
                    <a:pt x="29003" y="199926"/>
                  </a:lnTo>
                  <a:lnTo>
                    <a:pt x="26751" y="187808"/>
                  </a:lnTo>
                  <a:lnTo>
                    <a:pt x="25051" y="174740"/>
                  </a:lnTo>
                  <a:lnTo>
                    <a:pt x="23817" y="160745"/>
                  </a:lnTo>
                  <a:lnTo>
                    <a:pt x="22946" y="145884"/>
                  </a:lnTo>
                  <a:lnTo>
                    <a:pt x="22340" y="130459"/>
                  </a:lnTo>
                  <a:lnTo>
                    <a:pt x="21924" y="114941"/>
                  </a:lnTo>
                  <a:lnTo>
                    <a:pt x="21650" y="99613"/>
                  </a:lnTo>
                  <a:lnTo>
                    <a:pt x="21804" y="84725"/>
                  </a:lnTo>
                  <a:lnTo>
                    <a:pt x="22971" y="70574"/>
                  </a:lnTo>
                  <a:lnTo>
                    <a:pt x="25391" y="57245"/>
                  </a:lnTo>
                  <a:lnTo>
                    <a:pt x="28984" y="44820"/>
                  </a:lnTo>
                  <a:lnTo>
                    <a:pt x="33538" y="33460"/>
                  </a:lnTo>
                  <a:lnTo>
                    <a:pt x="38833" y="23163"/>
                  </a:lnTo>
                  <a:lnTo>
                    <a:pt x="44998" y="14263"/>
                  </a:lnTo>
                  <a:lnTo>
                    <a:pt x="52492" y="7488"/>
                  </a:lnTo>
                  <a:lnTo>
                    <a:pt x="61454" y="3043"/>
                  </a:lnTo>
                  <a:lnTo>
                    <a:pt x="71574" y="685"/>
                  </a:lnTo>
                  <a:lnTo>
                    <a:pt x="82283" y="0"/>
                  </a:lnTo>
                  <a:lnTo>
                    <a:pt x="93186" y="586"/>
                  </a:lnTo>
                  <a:lnTo>
                    <a:pt x="103928" y="2586"/>
                  </a:lnTo>
                  <a:lnTo>
                    <a:pt x="114135" y="6654"/>
                  </a:lnTo>
                  <a:lnTo>
                    <a:pt x="123661" y="12978"/>
                  </a:lnTo>
                  <a:lnTo>
                    <a:pt x="132549" y="21156"/>
                  </a:lnTo>
                  <a:lnTo>
                    <a:pt x="140912" y="30479"/>
                  </a:lnTo>
                  <a:lnTo>
                    <a:pt x="148871" y="40416"/>
                  </a:lnTo>
                  <a:lnTo>
                    <a:pt x="156372" y="50663"/>
                  </a:lnTo>
                  <a:lnTo>
                    <a:pt x="163190" y="61060"/>
                  </a:lnTo>
                  <a:lnTo>
                    <a:pt x="169256" y="71534"/>
                  </a:lnTo>
                  <a:lnTo>
                    <a:pt x="174483" y="82211"/>
                  </a:lnTo>
                  <a:lnTo>
                    <a:pt x="178696" y="93378"/>
                  </a:lnTo>
                  <a:lnTo>
                    <a:pt x="181898" y="105152"/>
                  </a:lnTo>
                  <a:lnTo>
                    <a:pt x="184241" y="117465"/>
                  </a:lnTo>
                  <a:lnTo>
                    <a:pt x="186158" y="131671"/>
                  </a:lnTo>
                  <a:lnTo>
                    <a:pt x="187819" y="152375"/>
                  </a:lnTo>
                  <a:lnTo>
                    <a:pt x="189514" y="1873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626626" y="2673799"/>
              <a:ext cx="252275" cy="514165"/>
            </a:xfrm>
            <a:custGeom>
              <a:avLst/>
              <a:gdLst/>
              <a:ahLst/>
              <a:cxnLst/>
              <a:rect l="0" t="0" r="0" b="0"/>
              <a:pathLst>
                <a:path w="252275" h="514165">
                  <a:moveTo>
                    <a:pt x="210570" y="156195"/>
                  </a:moveTo>
                  <a:lnTo>
                    <a:pt x="216370" y="147393"/>
                  </a:lnTo>
                  <a:lnTo>
                    <a:pt x="221295" y="139047"/>
                  </a:lnTo>
                  <a:lnTo>
                    <a:pt x="225793" y="130344"/>
                  </a:lnTo>
                  <a:lnTo>
                    <a:pt x="229841" y="121050"/>
                  </a:lnTo>
                  <a:lnTo>
                    <a:pt x="233206" y="110906"/>
                  </a:lnTo>
                  <a:lnTo>
                    <a:pt x="235805" y="99866"/>
                  </a:lnTo>
                  <a:lnTo>
                    <a:pt x="237386" y="88199"/>
                  </a:lnTo>
                  <a:lnTo>
                    <a:pt x="237469" y="76377"/>
                  </a:lnTo>
                  <a:lnTo>
                    <a:pt x="235929" y="64692"/>
                  </a:lnTo>
                  <a:lnTo>
                    <a:pt x="232945" y="53408"/>
                  </a:lnTo>
                  <a:lnTo>
                    <a:pt x="228808" y="42831"/>
                  </a:lnTo>
                  <a:lnTo>
                    <a:pt x="223802" y="33057"/>
                  </a:lnTo>
                  <a:lnTo>
                    <a:pt x="218001" y="24172"/>
                  </a:lnTo>
                  <a:lnTo>
                    <a:pt x="211285" y="16342"/>
                  </a:lnTo>
                  <a:lnTo>
                    <a:pt x="203658" y="9568"/>
                  </a:lnTo>
                  <a:lnTo>
                    <a:pt x="195249" y="4187"/>
                  </a:lnTo>
                  <a:lnTo>
                    <a:pt x="186227" y="927"/>
                  </a:lnTo>
                  <a:lnTo>
                    <a:pt x="176753" y="0"/>
                  </a:lnTo>
                  <a:lnTo>
                    <a:pt x="167121" y="1328"/>
                  </a:lnTo>
                  <a:lnTo>
                    <a:pt x="157734" y="4802"/>
                  </a:lnTo>
                  <a:lnTo>
                    <a:pt x="148798" y="10143"/>
                  </a:lnTo>
                  <a:lnTo>
                    <a:pt x="140493" y="17134"/>
                  </a:lnTo>
                  <a:lnTo>
                    <a:pt x="133061" y="25712"/>
                  </a:lnTo>
                  <a:lnTo>
                    <a:pt x="126548" y="35700"/>
                  </a:lnTo>
                  <a:lnTo>
                    <a:pt x="121005" y="46827"/>
                  </a:lnTo>
                  <a:lnTo>
                    <a:pt x="116571" y="58820"/>
                  </a:lnTo>
                  <a:lnTo>
                    <a:pt x="113221" y="71437"/>
                  </a:lnTo>
                  <a:lnTo>
                    <a:pt x="110953" y="84333"/>
                  </a:lnTo>
                  <a:lnTo>
                    <a:pt x="109871" y="97063"/>
                  </a:lnTo>
                  <a:lnTo>
                    <a:pt x="109926" y="109402"/>
                  </a:lnTo>
                  <a:lnTo>
                    <a:pt x="111096" y="121315"/>
                  </a:lnTo>
                  <a:lnTo>
                    <a:pt x="113476" y="132854"/>
                  </a:lnTo>
                  <a:lnTo>
                    <a:pt x="117008" y="144092"/>
                  </a:lnTo>
                  <a:lnTo>
                    <a:pt x="121666" y="154776"/>
                  </a:lnTo>
                  <a:lnTo>
                    <a:pt x="127543" y="164352"/>
                  </a:lnTo>
                  <a:lnTo>
                    <a:pt x="134570" y="172595"/>
                  </a:lnTo>
                  <a:lnTo>
                    <a:pt x="142559" y="179113"/>
                  </a:lnTo>
                  <a:lnTo>
                    <a:pt x="151292" y="183211"/>
                  </a:lnTo>
                  <a:lnTo>
                    <a:pt x="160568" y="184740"/>
                  </a:lnTo>
                  <a:lnTo>
                    <a:pt x="170066" y="184004"/>
                  </a:lnTo>
                  <a:lnTo>
                    <a:pt x="179362" y="181466"/>
                  </a:lnTo>
                  <a:lnTo>
                    <a:pt x="188238" y="177571"/>
                  </a:lnTo>
                  <a:lnTo>
                    <a:pt x="196501" y="172367"/>
                  </a:lnTo>
                  <a:lnTo>
                    <a:pt x="203906" y="165527"/>
                  </a:lnTo>
                  <a:lnTo>
                    <a:pt x="210405" y="157007"/>
                  </a:lnTo>
                  <a:lnTo>
                    <a:pt x="216109" y="147186"/>
                  </a:lnTo>
                  <a:lnTo>
                    <a:pt x="221182" y="136678"/>
                  </a:lnTo>
                  <a:lnTo>
                    <a:pt x="225792" y="125975"/>
                  </a:lnTo>
                  <a:lnTo>
                    <a:pt x="230286" y="117744"/>
                  </a:lnTo>
                  <a:lnTo>
                    <a:pt x="234420" y="115365"/>
                  </a:lnTo>
                  <a:lnTo>
                    <a:pt x="237345" y="118268"/>
                  </a:lnTo>
                  <a:lnTo>
                    <a:pt x="239183" y="124931"/>
                  </a:lnTo>
                  <a:lnTo>
                    <a:pt x="240305" y="134109"/>
                  </a:lnTo>
                  <a:lnTo>
                    <a:pt x="240989" y="144942"/>
                  </a:lnTo>
                  <a:lnTo>
                    <a:pt x="241417" y="156867"/>
                  </a:lnTo>
                  <a:lnTo>
                    <a:pt x="241854" y="169676"/>
                  </a:lnTo>
                  <a:lnTo>
                    <a:pt x="242671" y="183432"/>
                  </a:lnTo>
                  <a:lnTo>
                    <a:pt x="244027" y="198102"/>
                  </a:lnTo>
                  <a:lnTo>
                    <a:pt x="245749" y="213382"/>
                  </a:lnTo>
                  <a:lnTo>
                    <a:pt x="247443" y="228795"/>
                  </a:lnTo>
                  <a:lnTo>
                    <a:pt x="248875" y="244054"/>
                  </a:lnTo>
                  <a:lnTo>
                    <a:pt x="249988" y="259064"/>
                  </a:lnTo>
                  <a:lnTo>
                    <a:pt x="250809" y="273829"/>
                  </a:lnTo>
                  <a:lnTo>
                    <a:pt x="251395" y="288391"/>
                  </a:lnTo>
                  <a:lnTo>
                    <a:pt x="251806" y="302799"/>
                  </a:lnTo>
                  <a:lnTo>
                    <a:pt x="252089" y="317092"/>
                  </a:lnTo>
                  <a:lnTo>
                    <a:pt x="252274" y="331301"/>
                  </a:lnTo>
                  <a:lnTo>
                    <a:pt x="252060" y="345285"/>
                  </a:lnTo>
                  <a:lnTo>
                    <a:pt x="250852" y="358756"/>
                  </a:lnTo>
                  <a:lnTo>
                    <a:pt x="248405" y="371590"/>
                  </a:lnTo>
                  <a:lnTo>
                    <a:pt x="244794" y="383666"/>
                  </a:lnTo>
                  <a:lnTo>
                    <a:pt x="240228" y="394784"/>
                  </a:lnTo>
                  <a:lnTo>
                    <a:pt x="234924" y="404929"/>
                  </a:lnTo>
                  <a:lnTo>
                    <a:pt x="228754" y="414234"/>
                  </a:lnTo>
                  <a:lnTo>
                    <a:pt x="221257" y="422878"/>
                  </a:lnTo>
                  <a:lnTo>
                    <a:pt x="212288" y="431022"/>
                  </a:lnTo>
                  <a:lnTo>
                    <a:pt x="201993" y="438476"/>
                  </a:lnTo>
                  <a:lnTo>
                    <a:pt x="190635" y="444731"/>
                  </a:lnTo>
                  <a:lnTo>
                    <a:pt x="178478" y="449609"/>
                  </a:lnTo>
                  <a:lnTo>
                    <a:pt x="165910" y="453394"/>
                  </a:lnTo>
                  <a:lnTo>
                    <a:pt x="153407" y="456632"/>
                  </a:lnTo>
                  <a:lnTo>
                    <a:pt x="141219" y="459702"/>
                  </a:lnTo>
                  <a:lnTo>
                    <a:pt x="129240" y="462784"/>
                  </a:lnTo>
                  <a:lnTo>
                    <a:pt x="117124" y="465940"/>
                  </a:lnTo>
                  <a:lnTo>
                    <a:pt x="104678" y="469179"/>
                  </a:lnTo>
                  <a:lnTo>
                    <a:pt x="92028" y="472492"/>
                  </a:lnTo>
                  <a:lnTo>
                    <a:pt x="79529" y="475862"/>
                  </a:lnTo>
                  <a:lnTo>
                    <a:pt x="67382" y="479279"/>
                  </a:lnTo>
                  <a:lnTo>
                    <a:pt x="55784" y="482895"/>
                  </a:lnTo>
                  <a:lnTo>
                    <a:pt x="44995" y="487007"/>
                  </a:lnTo>
                  <a:lnTo>
                    <a:pt x="35083" y="491730"/>
                  </a:lnTo>
                  <a:lnTo>
                    <a:pt x="26246" y="496720"/>
                  </a:lnTo>
                  <a:lnTo>
                    <a:pt x="18039" y="501755"/>
                  </a:lnTo>
                  <a:lnTo>
                    <a:pt x="9739" y="507280"/>
                  </a:lnTo>
                  <a:lnTo>
                    <a:pt x="0" y="5141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910896" y="2429911"/>
              <a:ext cx="52644" cy="431669"/>
            </a:xfrm>
            <a:custGeom>
              <a:avLst/>
              <a:gdLst/>
              <a:ahLst/>
              <a:cxnLst/>
              <a:rect l="0" t="0" r="0" b="0"/>
              <a:pathLst>
                <a:path w="52644" h="431669">
                  <a:moveTo>
                    <a:pt x="0" y="0"/>
                  </a:moveTo>
                  <a:lnTo>
                    <a:pt x="5" y="8674"/>
                  </a:lnTo>
                  <a:lnTo>
                    <a:pt x="177" y="21021"/>
                  </a:lnTo>
                  <a:lnTo>
                    <a:pt x="826" y="35200"/>
                  </a:lnTo>
                  <a:lnTo>
                    <a:pt x="2079" y="50467"/>
                  </a:lnTo>
                  <a:lnTo>
                    <a:pt x="3904" y="66625"/>
                  </a:lnTo>
                  <a:lnTo>
                    <a:pt x="6201" y="83755"/>
                  </a:lnTo>
                  <a:lnTo>
                    <a:pt x="8853" y="101823"/>
                  </a:lnTo>
                  <a:lnTo>
                    <a:pt x="11598" y="120362"/>
                  </a:lnTo>
                  <a:lnTo>
                    <a:pt x="14054" y="138579"/>
                  </a:lnTo>
                  <a:lnTo>
                    <a:pt x="16040" y="156050"/>
                  </a:lnTo>
                  <a:lnTo>
                    <a:pt x="17710" y="172544"/>
                  </a:lnTo>
                  <a:lnTo>
                    <a:pt x="19446" y="187855"/>
                  </a:lnTo>
                  <a:lnTo>
                    <a:pt x="21463" y="202019"/>
                  </a:lnTo>
                  <a:lnTo>
                    <a:pt x="23651" y="215701"/>
                  </a:lnTo>
                  <a:lnTo>
                    <a:pt x="25666" y="230043"/>
                  </a:lnTo>
                  <a:lnTo>
                    <a:pt x="27324" y="245622"/>
                  </a:lnTo>
                  <a:lnTo>
                    <a:pt x="28759" y="262176"/>
                  </a:lnTo>
                  <a:lnTo>
                    <a:pt x="30329" y="278907"/>
                  </a:lnTo>
                  <a:lnTo>
                    <a:pt x="32232" y="295310"/>
                  </a:lnTo>
                  <a:lnTo>
                    <a:pt x="34342" y="311220"/>
                  </a:lnTo>
                  <a:lnTo>
                    <a:pt x="36304" y="326656"/>
                  </a:lnTo>
                  <a:lnTo>
                    <a:pt x="37926" y="341696"/>
                  </a:lnTo>
                  <a:lnTo>
                    <a:pt x="39336" y="356269"/>
                  </a:lnTo>
                  <a:lnTo>
                    <a:pt x="40891" y="370149"/>
                  </a:lnTo>
                  <a:lnTo>
                    <a:pt x="42784" y="383255"/>
                  </a:lnTo>
                  <a:lnTo>
                    <a:pt x="44895" y="395218"/>
                  </a:lnTo>
                  <a:lnTo>
                    <a:pt x="47080" y="406470"/>
                  </a:lnTo>
                  <a:lnTo>
                    <a:pt x="49535" y="418000"/>
                  </a:lnTo>
                  <a:lnTo>
                    <a:pt x="52643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020619" y="2660867"/>
              <a:ext cx="133450" cy="247410"/>
            </a:xfrm>
            <a:custGeom>
              <a:avLst/>
              <a:gdLst/>
              <a:ahLst/>
              <a:cxnLst/>
              <a:rect l="0" t="0" r="0" b="0"/>
              <a:pathLst>
                <a:path w="133450" h="247410">
                  <a:moveTo>
                    <a:pt x="6090" y="148070"/>
                  </a:moveTo>
                  <a:lnTo>
                    <a:pt x="12024" y="142269"/>
                  </a:lnTo>
                  <a:lnTo>
                    <a:pt x="18229" y="137345"/>
                  </a:lnTo>
                  <a:lnTo>
                    <a:pt x="25320" y="132838"/>
                  </a:lnTo>
                  <a:lnTo>
                    <a:pt x="33088" y="128444"/>
                  </a:lnTo>
                  <a:lnTo>
                    <a:pt x="41086" y="123782"/>
                  </a:lnTo>
                  <a:lnTo>
                    <a:pt x="49032" y="118672"/>
                  </a:lnTo>
                  <a:lnTo>
                    <a:pt x="56979" y="113267"/>
                  </a:lnTo>
                  <a:lnTo>
                    <a:pt x="65219" y="107944"/>
                  </a:lnTo>
                  <a:lnTo>
                    <a:pt x="73910" y="102914"/>
                  </a:lnTo>
                  <a:lnTo>
                    <a:pt x="83051" y="98063"/>
                  </a:lnTo>
                  <a:lnTo>
                    <a:pt x="92572" y="93046"/>
                  </a:lnTo>
                  <a:lnTo>
                    <a:pt x="102375" y="87662"/>
                  </a:lnTo>
                  <a:lnTo>
                    <a:pt x="111890" y="81553"/>
                  </a:lnTo>
                  <a:lnTo>
                    <a:pt x="120134" y="74155"/>
                  </a:lnTo>
                  <a:lnTo>
                    <a:pt x="126662" y="65286"/>
                  </a:lnTo>
                  <a:lnTo>
                    <a:pt x="131212" y="55244"/>
                  </a:lnTo>
                  <a:lnTo>
                    <a:pt x="133449" y="44593"/>
                  </a:lnTo>
                  <a:lnTo>
                    <a:pt x="133423" y="33742"/>
                  </a:lnTo>
                  <a:lnTo>
                    <a:pt x="131152" y="23375"/>
                  </a:lnTo>
                  <a:lnTo>
                    <a:pt x="126446" y="14486"/>
                  </a:lnTo>
                  <a:lnTo>
                    <a:pt x="119436" y="7489"/>
                  </a:lnTo>
                  <a:lnTo>
                    <a:pt x="110666" y="2608"/>
                  </a:lnTo>
                  <a:lnTo>
                    <a:pt x="100879" y="142"/>
                  </a:lnTo>
                  <a:lnTo>
                    <a:pt x="90603" y="0"/>
                  </a:lnTo>
                  <a:lnTo>
                    <a:pt x="80283" y="1818"/>
                  </a:lnTo>
                  <a:lnTo>
                    <a:pt x="70362" y="5155"/>
                  </a:lnTo>
                  <a:lnTo>
                    <a:pt x="61026" y="9617"/>
                  </a:lnTo>
                  <a:lnTo>
                    <a:pt x="52268" y="15049"/>
                  </a:lnTo>
                  <a:lnTo>
                    <a:pt x="43990" y="21518"/>
                  </a:lnTo>
                  <a:lnTo>
                    <a:pt x="36088" y="28978"/>
                  </a:lnTo>
                  <a:lnTo>
                    <a:pt x="28626" y="37275"/>
                  </a:lnTo>
                  <a:lnTo>
                    <a:pt x="21833" y="46222"/>
                  </a:lnTo>
                  <a:lnTo>
                    <a:pt x="15784" y="55659"/>
                  </a:lnTo>
                  <a:lnTo>
                    <a:pt x="10569" y="65777"/>
                  </a:lnTo>
                  <a:lnTo>
                    <a:pt x="6364" y="77086"/>
                  </a:lnTo>
                  <a:lnTo>
                    <a:pt x="3170" y="89762"/>
                  </a:lnTo>
                  <a:lnTo>
                    <a:pt x="1009" y="103361"/>
                  </a:lnTo>
                  <a:lnTo>
                    <a:pt x="0" y="117027"/>
                  </a:lnTo>
                  <a:lnTo>
                    <a:pt x="98" y="130255"/>
                  </a:lnTo>
                  <a:lnTo>
                    <a:pt x="1129" y="142898"/>
                  </a:lnTo>
                  <a:lnTo>
                    <a:pt x="2883" y="154995"/>
                  </a:lnTo>
                  <a:lnTo>
                    <a:pt x="5175" y="166643"/>
                  </a:lnTo>
                  <a:lnTo>
                    <a:pt x="8018" y="177787"/>
                  </a:lnTo>
                  <a:lnTo>
                    <a:pt x="11604" y="188212"/>
                  </a:lnTo>
                  <a:lnTo>
                    <a:pt x="15979" y="197861"/>
                  </a:lnTo>
                  <a:lnTo>
                    <a:pt x="21053" y="206817"/>
                  </a:lnTo>
                  <a:lnTo>
                    <a:pt x="26684" y="215220"/>
                  </a:lnTo>
                  <a:lnTo>
                    <a:pt x="32740" y="223198"/>
                  </a:lnTo>
                  <a:lnTo>
                    <a:pt x="39435" y="230540"/>
                  </a:lnTo>
                  <a:lnTo>
                    <a:pt x="47293" y="236719"/>
                  </a:lnTo>
                  <a:lnTo>
                    <a:pt x="56503" y="241537"/>
                  </a:lnTo>
                  <a:lnTo>
                    <a:pt x="66791" y="244942"/>
                  </a:lnTo>
                  <a:lnTo>
                    <a:pt x="77614" y="246861"/>
                  </a:lnTo>
                  <a:lnTo>
                    <a:pt x="88582" y="247409"/>
                  </a:lnTo>
                  <a:lnTo>
                    <a:pt x="99069" y="246794"/>
                  </a:lnTo>
                  <a:lnTo>
                    <a:pt x="109152" y="245055"/>
                  </a:lnTo>
                  <a:lnTo>
                    <a:pt x="119712" y="240926"/>
                  </a:lnTo>
                  <a:lnTo>
                    <a:pt x="132432" y="2322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142523" y="2661538"/>
              <a:ext cx="283002" cy="284270"/>
            </a:xfrm>
            <a:custGeom>
              <a:avLst/>
              <a:gdLst/>
              <a:ahLst/>
              <a:cxnLst/>
              <a:rect l="0" t="0" r="0" b="0"/>
              <a:pathLst>
                <a:path w="283002" h="284270">
                  <a:moveTo>
                    <a:pt x="221098" y="0"/>
                  </a:moveTo>
                  <a:lnTo>
                    <a:pt x="209363" y="0"/>
                  </a:lnTo>
                  <a:lnTo>
                    <a:pt x="198235" y="0"/>
                  </a:lnTo>
                  <a:lnTo>
                    <a:pt x="186641" y="4"/>
                  </a:lnTo>
                  <a:lnTo>
                    <a:pt x="174652" y="177"/>
                  </a:lnTo>
                  <a:lnTo>
                    <a:pt x="162640" y="826"/>
                  </a:lnTo>
                  <a:lnTo>
                    <a:pt x="150842" y="2084"/>
                  </a:lnTo>
                  <a:lnTo>
                    <a:pt x="139489" y="4082"/>
                  </a:lnTo>
                  <a:lnTo>
                    <a:pt x="128868" y="7027"/>
                  </a:lnTo>
                  <a:lnTo>
                    <a:pt x="119062" y="10936"/>
                  </a:lnTo>
                  <a:lnTo>
                    <a:pt x="109987" y="15680"/>
                  </a:lnTo>
                  <a:lnTo>
                    <a:pt x="101498" y="21081"/>
                  </a:lnTo>
                  <a:lnTo>
                    <a:pt x="93459" y="26980"/>
                  </a:lnTo>
                  <a:lnTo>
                    <a:pt x="86075" y="33568"/>
                  </a:lnTo>
                  <a:lnTo>
                    <a:pt x="79867" y="41353"/>
                  </a:lnTo>
                  <a:lnTo>
                    <a:pt x="75038" y="50505"/>
                  </a:lnTo>
                  <a:lnTo>
                    <a:pt x="71966" y="60414"/>
                  </a:lnTo>
                  <a:lnTo>
                    <a:pt x="71335" y="69917"/>
                  </a:lnTo>
                  <a:lnTo>
                    <a:pt x="73292" y="78374"/>
                  </a:lnTo>
                  <a:lnTo>
                    <a:pt x="77691" y="85507"/>
                  </a:lnTo>
                  <a:lnTo>
                    <a:pt x="84374" y="91148"/>
                  </a:lnTo>
                  <a:lnTo>
                    <a:pt x="93009" y="95376"/>
                  </a:lnTo>
                  <a:lnTo>
                    <a:pt x="103024" y="98267"/>
                  </a:lnTo>
                  <a:lnTo>
                    <a:pt x="113722" y="99781"/>
                  </a:lnTo>
                  <a:lnTo>
                    <a:pt x="124654" y="100033"/>
                  </a:lnTo>
                  <a:lnTo>
                    <a:pt x="135770" y="99411"/>
                  </a:lnTo>
                  <a:lnTo>
                    <a:pt x="147299" y="98465"/>
                  </a:lnTo>
                  <a:lnTo>
                    <a:pt x="159348" y="97541"/>
                  </a:lnTo>
                  <a:lnTo>
                    <a:pt x="171729" y="96941"/>
                  </a:lnTo>
                  <a:lnTo>
                    <a:pt x="184048" y="96997"/>
                  </a:lnTo>
                  <a:lnTo>
                    <a:pt x="196074" y="97821"/>
                  </a:lnTo>
                  <a:lnTo>
                    <a:pt x="207592" y="99511"/>
                  </a:lnTo>
                  <a:lnTo>
                    <a:pt x="218326" y="102240"/>
                  </a:lnTo>
                  <a:lnTo>
                    <a:pt x="228212" y="106002"/>
                  </a:lnTo>
                  <a:lnTo>
                    <a:pt x="237341" y="110645"/>
                  </a:lnTo>
                  <a:lnTo>
                    <a:pt x="245867" y="115977"/>
                  </a:lnTo>
                  <a:lnTo>
                    <a:pt x="253935" y="121826"/>
                  </a:lnTo>
                  <a:lnTo>
                    <a:pt x="261509" y="128209"/>
                  </a:lnTo>
                  <a:lnTo>
                    <a:pt x="268377" y="135325"/>
                  </a:lnTo>
                  <a:lnTo>
                    <a:pt x="274466" y="143219"/>
                  </a:lnTo>
                  <a:lnTo>
                    <a:pt x="279369" y="151639"/>
                  </a:lnTo>
                  <a:lnTo>
                    <a:pt x="282299" y="160137"/>
                  </a:lnTo>
                  <a:lnTo>
                    <a:pt x="283001" y="168445"/>
                  </a:lnTo>
                  <a:lnTo>
                    <a:pt x="281521" y="176480"/>
                  </a:lnTo>
                  <a:lnTo>
                    <a:pt x="277944" y="184256"/>
                  </a:lnTo>
                  <a:lnTo>
                    <a:pt x="272534" y="191815"/>
                  </a:lnTo>
                  <a:lnTo>
                    <a:pt x="265497" y="199043"/>
                  </a:lnTo>
                  <a:lnTo>
                    <a:pt x="256887" y="205678"/>
                  </a:lnTo>
                  <a:lnTo>
                    <a:pt x="246879" y="211625"/>
                  </a:lnTo>
                  <a:lnTo>
                    <a:pt x="235737" y="216941"/>
                  </a:lnTo>
                  <a:lnTo>
                    <a:pt x="223736" y="221747"/>
                  </a:lnTo>
                  <a:lnTo>
                    <a:pt x="211112" y="226166"/>
                  </a:lnTo>
                  <a:lnTo>
                    <a:pt x="198213" y="230304"/>
                  </a:lnTo>
                  <a:lnTo>
                    <a:pt x="185479" y="234244"/>
                  </a:lnTo>
                  <a:lnTo>
                    <a:pt x="173129" y="238045"/>
                  </a:lnTo>
                  <a:lnTo>
                    <a:pt x="160870" y="241753"/>
                  </a:lnTo>
                  <a:lnTo>
                    <a:pt x="148033" y="245395"/>
                  </a:lnTo>
                  <a:lnTo>
                    <a:pt x="134288" y="248994"/>
                  </a:lnTo>
                  <a:lnTo>
                    <a:pt x="119953" y="252563"/>
                  </a:lnTo>
                  <a:lnTo>
                    <a:pt x="105783" y="256113"/>
                  </a:lnTo>
                  <a:lnTo>
                    <a:pt x="92210" y="259649"/>
                  </a:lnTo>
                  <a:lnTo>
                    <a:pt x="79163" y="263177"/>
                  </a:lnTo>
                  <a:lnTo>
                    <a:pt x="66263" y="266698"/>
                  </a:lnTo>
                  <a:lnTo>
                    <a:pt x="53272" y="270211"/>
                  </a:lnTo>
                  <a:lnTo>
                    <a:pt x="40703" y="273565"/>
                  </a:lnTo>
                  <a:lnTo>
                    <a:pt x="28516" y="276794"/>
                  </a:lnTo>
                  <a:lnTo>
                    <a:pt x="15634" y="280182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57"/>
          <p:cNvGrpSpPr/>
          <p:nvPr/>
        </p:nvGrpSpPr>
        <p:grpSpPr>
          <a:xfrm>
            <a:off x="5569575" y="898278"/>
            <a:ext cx="3185618" cy="2666958"/>
            <a:chOff x="5569575" y="898278"/>
            <a:chExt cx="3185618" cy="2666958"/>
          </a:xfrm>
        </p:grpSpPr>
        <p:cxnSp>
          <p:nvCxnSpPr>
            <p:cNvPr id="2" name="Straight Connector 1"/>
            <p:cNvCxnSpPr/>
            <p:nvPr/>
          </p:nvCxnSpPr>
          <p:spPr>
            <a:xfrm flipV="1">
              <a:off x="6692138" y="981709"/>
              <a:ext cx="1400302" cy="1663446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oval" w="med" len="sm"/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Straight Connector 2"/>
            <p:cNvCxnSpPr/>
            <p:nvPr/>
          </p:nvCxnSpPr>
          <p:spPr>
            <a:xfrm>
              <a:off x="6692138" y="2653538"/>
              <a:ext cx="2020062" cy="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oval" w="med" len="sm"/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Freeform 3"/>
            <p:cNvSpPr/>
            <p:nvPr/>
          </p:nvSpPr>
          <p:spPr>
            <a:xfrm>
              <a:off x="8546771" y="2522146"/>
              <a:ext cx="208422" cy="262050"/>
            </a:xfrm>
            <a:custGeom>
              <a:avLst/>
              <a:gdLst/>
              <a:ahLst/>
              <a:cxnLst/>
              <a:rect l="0" t="0" r="0" b="0"/>
              <a:pathLst>
                <a:path w="208422" h="262050">
                  <a:moveTo>
                    <a:pt x="200041" y="114650"/>
                  </a:moveTo>
                  <a:lnTo>
                    <a:pt x="141478" y="65152"/>
                  </a:lnTo>
                  <a:lnTo>
                    <a:pt x="84075" y="16363"/>
                  </a:lnTo>
                  <a:lnTo>
                    <a:pt x="65335" y="0"/>
                  </a:lnTo>
                  <a:lnTo>
                    <a:pt x="65783" y="782"/>
                  </a:lnTo>
                  <a:lnTo>
                    <a:pt x="126033" y="51803"/>
                  </a:lnTo>
                  <a:lnTo>
                    <a:pt x="181046" y="100631"/>
                  </a:lnTo>
                  <a:lnTo>
                    <a:pt x="205592" y="121674"/>
                  </a:lnTo>
                  <a:lnTo>
                    <a:pt x="208421" y="128692"/>
                  </a:lnTo>
                  <a:lnTo>
                    <a:pt x="207967" y="135709"/>
                  </a:lnTo>
                  <a:lnTo>
                    <a:pt x="205325" y="142727"/>
                  </a:lnTo>
                  <a:lnTo>
                    <a:pt x="193031" y="153645"/>
                  </a:lnTo>
                  <a:lnTo>
                    <a:pt x="136255" y="189000"/>
                  </a:lnTo>
                  <a:lnTo>
                    <a:pt x="76765" y="222187"/>
                  </a:lnTo>
                  <a:lnTo>
                    <a:pt x="56671" y="235420"/>
                  </a:lnTo>
                  <a:lnTo>
                    <a:pt x="0" y="2620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888168" y="918348"/>
              <a:ext cx="231489" cy="252816"/>
            </a:xfrm>
            <a:custGeom>
              <a:avLst/>
              <a:gdLst/>
              <a:ahLst/>
              <a:cxnLst/>
              <a:rect l="0" t="0" r="0" b="0"/>
              <a:pathLst>
                <a:path w="231489" h="252816">
                  <a:moveTo>
                    <a:pt x="214762" y="21188"/>
                  </a:moveTo>
                  <a:lnTo>
                    <a:pt x="177283" y="29521"/>
                  </a:lnTo>
                  <a:lnTo>
                    <a:pt x="131449" y="36872"/>
                  </a:lnTo>
                  <a:lnTo>
                    <a:pt x="74891" y="58204"/>
                  </a:lnTo>
                  <a:lnTo>
                    <a:pt x="50821" y="63376"/>
                  </a:lnTo>
                  <a:lnTo>
                    <a:pt x="0" y="88275"/>
                  </a:lnTo>
                  <a:lnTo>
                    <a:pt x="57902" y="69926"/>
                  </a:lnTo>
                  <a:lnTo>
                    <a:pt x="97989" y="55035"/>
                  </a:lnTo>
                  <a:lnTo>
                    <a:pt x="152584" y="25667"/>
                  </a:lnTo>
                  <a:lnTo>
                    <a:pt x="190782" y="7732"/>
                  </a:lnTo>
                  <a:lnTo>
                    <a:pt x="198775" y="1689"/>
                  </a:lnTo>
                  <a:lnTo>
                    <a:pt x="206443" y="0"/>
                  </a:lnTo>
                  <a:lnTo>
                    <a:pt x="213895" y="1213"/>
                  </a:lnTo>
                  <a:lnTo>
                    <a:pt x="221203" y="4362"/>
                  </a:lnTo>
                  <a:lnTo>
                    <a:pt x="226074" y="11141"/>
                  </a:lnTo>
                  <a:lnTo>
                    <a:pt x="231488" y="31151"/>
                  </a:lnTo>
                  <a:lnTo>
                    <a:pt x="226914" y="90524"/>
                  </a:lnTo>
                  <a:lnTo>
                    <a:pt x="225611" y="150178"/>
                  </a:lnTo>
                  <a:lnTo>
                    <a:pt x="225353" y="207021"/>
                  </a:lnTo>
                  <a:lnTo>
                    <a:pt x="225290" y="2528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6623558" y="2574332"/>
              <a:ext cx="152703" cy="168679"/>
            </a:xfrm>
            <a:custGeom>
              <a:avLst/>
              <a:gdLst/>
              <a:ahLst/>
              <a:cxnLst/>
              <a:rect l="0" t="0" r="0" b="0"/>
              <a:pathLst>
                <a:path w="152703" h="168679">
                  <a:moveTo>
                    <a:pt x="90860" y="33247"/>
                  </a:moveTo>
                  <a:lnTo>
                    <a:pt x="74092" y="27658"/>
                  </a:lnTo>
                  <a:lnTo>
                    <a:pt x="56500" y="31153"/>
                  </a:lnTo>
                  <a:lnTo>
                    <a:pt x="29987" y="46275"/>
                  </a:lnTo>
                  <a:lnTo>
                    <a:pt x="15842" y="60094"/>
                  </a:lnTo>
                  <a:lnTo>
                    <a:pt x="5655" y="77935"/>
                  </a:lnTo>
                  <a:lnTo>
                    <a:pt x="3468" y="100682"/>
                  </a:lnTo>
                  <a:lnTo>
                    <a:pt x="4523" y="113298"/>
                  </a:lnTo>
                  <a:lnTo>
                    <a:pt x="8736" y="122880"/>
                  </a:lnTo>
                  <a:lnTo>
                    <a:pt x="22774" y="136645"/>
                  </a:lnTo>
                  <a:lnTo>
                    <a:pt x="43831" y="143543"/>
                  </a:lnTo>
                  <a:lnTo>
                    <a:pt x="55998" y="145382"/>
                  </a:lnTo>
                  <a:lnTo>
                    <a:pt x="75755" y="141187"/>
                  </a:lnTo>
                  <a:lnTo>
                    <a:pt x="107504" y="119429"/>
                  </a:lnTo>
                  <a:lnTo>
                    <a:pt x="123606" y="93878"/>
                  </a:lnTo>
                  <a:lnTo>
                    <a:pt x="130198" y="58491"/>
                  </a:lnTo>
                  <a:lnTo>
                    <a:pt x="126561" y="23959"/>
                  </a:lnTo>
                  <a:lnTo>
                    <a:pt x="121679" y="15357"/>
                  </a:lnTo>
                  <a:lnTo>
                    <a:pt x="106897" y="2679"/>
                  </a:lnTo>
                  <a:lnTo>
                    <a:pt x="98042" y="0"/>
                  </a:lnTo>
                  <a:lnTo>
                    <a:pt x="78843" y="143"/>
                  </a:lnTo>
                  <a:lnTo>
                    <a:pt x="48304" y="12390"/>
                  </a:lnTo>
                  <a:lnTo>
                    <a:pt x="33731" y="27487"/>
                  </a:lnTo>
                  <a:lnTo>
                    <a:pt x="4871" y="69923"/>
                  </a:lnTo>
                  <a:lnTo>
                    <a:pt x="0" y="93222"/>
                  </a:lnTo>
                  <a:lnTo>
                    <a:pt x="2847" y="127057"/>
                  </a:lnTo>
                  <a:lnTo>
                    <a:pt x="11188" y="145520"/>
                  </a:lnTo>
                  <a:lnTo>
                    <a:pt x="16689" y="153719"/>
                  </a:lnTo>
                  <a:lnTo>
                    <a:pt x="25034" y="159185"/>
                  </a:lnTo>
                  <a:lnTo>
                    <a:pt x="59137" y="166878"/>
                  </a:lnTo>
                  <a:lnTo>
                    <a:pt x="85339" y="168678"/>
                  </a:lnTo>
                  <a:lnTo>
                    <a:pt x="106344" y="163239"/>
                  </a:lnTo>
                  <a:lnTo>
                    <a:pt x="138892" y="140683"/>
                  </a:lnTo>
                  <a:lnTo>
                    <a:pt x="147303" y="121161"/>
                  </a:lnTo>
                  <a:lnTo>
                    <a:pt x="152702" y="70500"/>
                  </a:lnTo>
                  <a:lnTo>
                    <a:pt x="147200" y="49414"/>
                  </a:lnTo>
                  <a:lnTo>
                    <a:pt x="124605" y="16813"/>
                  </a:lnTo>
                  <a:lnTo>
                    <a:pt x="116866" y="12933"/>
                  </a:lnTo>
                  <a:lnTo>
                    <a:pt x="98909" y="11740"/>
                  </a:lnTo>
                  <a:lnTo>
                    <a:pt x="63478" y="17646"/>
                  </a:lnTo>
                  <a:lnTo>
                    <a:pt x="34523" y="32394"/>
                  </a:lnTo>
                  <a:lnTo>
                    <a:pt x="21758" y="48076"/>
                  </a:lnTo>
                  <a:lnTo>
                    <a:pt x="13354" y="67914"/>
                  </a:lnTo>
                  <a:lnTo>
                    <a:pt x="9620" y="92329"/>
                  </a:lnTo>
                  <a:lnTo>
                    <a:pt x="14199" y="112538"/>
                  </a:lnTo>
                  <a:lnTo>
                    <a:pt x="18695" y="121203"/>
                  </a:lnTo>
                  <a:lnTo>
                    <a:pt x="26372" y="126979"/>
                  </a:lnTo>
                  <a:lnTo>
                    <a:pt x="47380" y="133398"/>
                  </a:lnTo>
                  <a:lnTo>
                    <a:pt x="57195" y="132770"/>
                  </a:lnTo>
                  <a:lnTo>
                    <a:pt x="74338" y="125833"/>
                  </a:lnTo>
                  <a:lnTo>
                    <a:pt x="97143" y="108773"/>
                  </a:lnTo>
                  <a:lnTo>
                    <a:pt x="113128" y="83311"/>
                  </a:lnTo>
                  <a:lnTo>
                    <a:pt x="115185" y="63687"/>
                  </a:lnTo>
                  <a:lnTo>
                    <a:pt x="114095" y="53540"/>
                  </a:lnTo>
                  <a:lnTo>
                    <a:pt x="109860" y="45606"/>
                  </a:lnTo>
                  <a:lnTo>
                    <a:pt x="95794" y="33671"/>
                  </a:lnTo>
                  <a:lnTo>
                    <a:pt x="87131" y="32360"/>
                  </a:lnTo>
                  <a:lnTo>
                    <a:pt x="68145" y="37142"/>
                  </a:lnTo>
                  <a:lnTo>
                    <a:pt x="54248" y="50186"/>
                  </a:lnTo>
                  <a:lnTo>
                    <a:pt x="35795" y="87156"/>
                  </a:lnTo>
                  <a:lnTo>
                    <a:pt x="35432" y="96092"/>
                  </a:lnTo>
                  <a:lnTo>
                    <a:pt x="41269" y="112261"/>
                  </a:lnTo>
                  <a:lnTo>
                    <a:pt x="47270" y="116339"/>
                  </a:lnTo>
                  <a:lnTo>
                    <a:pt x="63297" y="117750"/>
                  </a:lnTo>
                  <a:lnTo>
                    <a:pt x="67805" y="112979"/>
                  </a:lnTo>
                  <a:lnTo>
                    <a:pt x="69695" y="95200"/>
                  </a:lnTo>
                  <a:lnTo>
                    <a:pt x="66221" y="87417"/>
                  </a:lnTo>
                  <a:lnTo>
                    <a:pt x="53003" y="75650"/>
                  </a:lnTo>
                  <a:lnTo>
                    <a:pt x="50414" y="74384"/>
                  </a:lnTo>
                  <a:lnTo>
                    <a:pt x="51028" y="75879"/>
                  </a:lnTo>
                  <a:lnTo>
                    <a:pt x="53777" y="79216"/>
                  </a:lnTo>
                  <a:lnTo>
                    <a:pt x="57948" y="79101"/>
                  </a:lnTo>
                  <a:lnTo>
                    <a:pt x="68824" y="72734"/>
                  </a:lnTo>
                  <a:lnTo>
                    <a:pt x="70320" y="67760"/>
                  </a:lnTo>
                  <a:lnTo>
                    <a:pt x="68977" y="62105"/>
                  </a:lnTo>
                  <a:lnTo>
                    <a:pt x="65743" y="55995"/>
                  </a:lnTo>
                  <a:lnTo>
                    <a:pt x="60077" y="53092"/>
                  </a:lnTo>
                  <a:lnTo>
                    <a:pt x="44424" y="52986"/>
                  </a:lnTo>
                  <a:lnTo>
                    <a:pt x="38844" y="56935"/>
                  </a:lnTo>
                  <a:lnTo>
                    <a:pt x="35127" y="63077"/>
                  </a:lnTo>
                  <a:lnTo>
                    <a:pt x="27688" y="858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6682171" y="2618108"/>
              <a:ext cx="35361" cy="44239"/>
            </a:xfrm>
            <a:custGeom>
              <a:avLst/>
              <a:gdLst/>
              <a:ahLst/>
              <a:cxnLst/>
              <a:rect l="0" t="0" r="0" b="0"/>
              <a:pathLst>
                <a:path w="35361" h="44239">
                  <a:moveTo>
                    <a:pt x="32246" y="42114"/>
                  </a:moveTo>
                  <a:lnTo>
                    <a:pt x="21067" y="30936"/>
                  </a:lnTo>
                  <a:lnTo>
                    <a:pt x="16605" y="31152"/>
                  </a:lnTo>
                  <a:lnTo>
                    <a:pt x="12460" y="34806"/>
                  </a:lnTo>
                  <a:lnTo>
                    <a:pt x="8527" y="40752"/>
                  </a:lnTo>
                  <a:lnTo>
                    <a:pt x="9414" y="43546"/>
                  </a:lnTo>
                  <a:lnTo>
                    <a:pt x="13515" y="44238"/>
                  </a:lnTo>
                  <a:lnTo>
                    <a:pt x="19759" y="43530"/>
                  </a:lnTo>
                  <a:lnTo>
                    <a:pt x="22751" y="38379"/>
                  </a:lnTo>
                  <a:lnTo>
                    <a:pt x="22957" y="20177"/>
                  </a:lnTo>
                  <a:lnTo>
                    <a:pt x="19034" y="14621"/>
                  </a:lnTo>
                  <a:lnTo>
                    <a:pt x="12910" y="12087"/>
                  </a:lnTo>
                  <a:lnTo>
                    <a:pt x="5317" y="11567"/>
                  </a:lnTo>
                  <a:lnTo>
                    <a:pt x="1425" y="14731"/>
                  </a:lnTo>
                  <a:lnTo>
                    <a:pt x="0" y="20349"/>
                  </a:lnTo>
                  <a:lnTo>
                    <a:pt x="221" y="27604"/>
                  </a:lnTo>
                  <a:lnTo>
                    <a:pt x="3876" y="33610"/>
                  </a:lnTo>
                  <a:lnTo>
                    <a:pt x="17297" y="43404"/>
                  </a:lnTo>
                  <a:lnTo>
                    <a:pt x="23450" y="42974"/>
                  </a:lnTo>
                  <a:lnTo>
                    <a:pt x="28722" y="39178"/>
                  </a:lnTo>
                  <a:lnTo>
                    <a:pt x="33406" y="33137"/>
                  </a:lnTo>
                  <a:lnTo>
                    <a:pt x="35360" y="26771"/>
                  </a:lnTo>
                  <a:lnTo>
                    <a:pt x="3224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5569575" y="2632124"/>
              <a:ext cx="873866" cy="664735"/>
              <a:chOff x="5569575" y="2632124"/>
              <a:chExt cx="873866" cy="664735"/>
            </a:xfrm>
          </p:grpSpPr>
          <p:sp>
            <p:nvSpPr>
              <p:cNvPr id="8" name="Freeform 7"/>
              <p:cNvSpPr/>
              <p:nvPr/>
            </p:nvSpPr>
            <p:spPr>
              <a:xfrm>
                <a:off x="5569575" y="3053264"/>
                <a:ext cx="141765" cy="243595"/>
              </a:xfrm>
              <a:custGeom>
                <a:avLst/>
                <a:gdLst/>
                <a:ahLst/>
                <a:cxnLst/>
                <a:rect l="0" t="0" r="0" b="0"/>
                <a:pathLst>
                  <a:path w="141765" h="243595">
                    <a:moveTo>
                      <a:pt x="0" y="136870"/>
                    </a:moveTo>
                    <a:lnTo>
                      <a:pt x="55087" y="186369"/>
                    </a:lnTo>
                    <a:lnTo>
                      <a:pt x="109696" y="233988"/>
                    </a:lnTo>
                    <a:lnTo>
                      <a:pt x="128303" y="243594"/>
                    </a:lnTo>
                    <a:lnTo>
                      <a:pt x="134668" y="241945"/>
                    </a:lnTo>
                    <a:lnTo>
                      <a:pt x="138912" y="236166"/>
                    </a:lnTo>
                    <a:lnTo>
                      <a:pt x="141741" y="227634"/>
                    </a:lnTo>
                    <a:lnTo>
                      <a:pt x="141764" y="208795"/>
                    </a:lnTo>
                    <a:lnTo>
                      <a:pt x="136345" y="150458"/>
                    </a:lnTo>
                    <a:lnTo>
                      <a:pt x="127890" y="89570"/>
                    </a:lnTo>
                    <a:lnTo>
                      <a:pt x="115093" y="32289"/>
                    </a:lnTo>
                    <a:lnTo>
                      <a:pt x="105285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5740866" y="3043843"/>
                <a:ext cx="134036" cy="148569"/>
              </a:xfrm>
              <a:custGeom>
                <a:avLst/>
                <a:gdLst/>
                <a:ahLst/>
                <a:cxnLst/>
                <a:rect l="0" t="0" r="0" b="0"/>
                <a:pathLst>
                  <a:path w="134036" h="148569">
                    <a:moveTo>
                      <a:pt x="28750" y="114706"/>
                    </a:moveTo>
                    <a:lnTo>
                      <a:pt x="83976" y="57141"/>
                    </a:lnTo>
                    <a:lnTo>
                      <a:pt x="93459" y="38819"/>
                    </a:lnTo>
                    <a:lnTo>
                      <a:pt x="95334" y="18977"/>
                    </a:lnTo>
                    <a:lnTo>
                      <a:pt x="94196" y="8772"/>
                    </a:lnTo>
                    <a:lnTo>
                      <a:pt x="89929" y="3140"/>
                    </a:lnTo>
                    <a:lnTo>
                      <a:pt x="83574" y="554"/>
                    </a:lnTo>
                    <a:lnTo>
                      <a:pt x="75828" y="0"/>
                    </a:lnTo>
                    <a:lnTo>
                      <a:pt x="57862" y="5624"/>
                    </a:lnTo>
                    <a:lnTo>
                      <a:pt x="31137" y="21944"/>
                    </a:lnTo>
                    <a:lnTo>
                      <a:pt x="16943" y="36044"/>
                    </a:lnTo>
                    <a:lnTo>
                      <a:pt x="6735" y="54009"/>
                    </a:lnTo>
                    <a:lnTo>
                      <a:pt x="0" y="89443"/>
                    </a:lnTo>
                    <a:lnTo>
                      <a:pt x="4664" y="112836"/>
                    </a:lnTo>
                    <a:lnTo>
                      <a:pt x="9183" y="123988"/>
                    </a:lnTo>
                    <a:lnTo>
                      <a:pt x="23563" y="139498"/>
                    </a:lnTo>
                    <a:lnTo>
                      <a:pt x="32311" y="145272"/>
                    </a:lnTo>
                    <a:lnTo>
                      <a:pt x="51390" y="148568"/>
                    </a:lnTo>
                    <a:lnTo>
                      <a:pt x="61391" y="147809"/>
                    </a:lnTo>
                    <a:lnTo>
                      <a:pt x="78743" y="140727"/>
                    </a:lnTo>
                    <a:lnTo>
                      <a:pt x="108945" y="117116"/>
                    </a:lnTo>
                    <a:lnTo>
                      <a:pt x="134035" y="72592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5892916" y="2947979"/>
                <a:ext cx="43833" cy="157580"/>
              </a:xfrm>
              <a:custGeom>
                <a:avLst/>
                <a:gdLst/>
                <a:ahLst/>
                <a:cxnLst/>
                <a:rect l="0" t="0" r="0" b="0"/>
                <a:pathLst>
                  <a:path w="43833" h="157580">
                    <a:moveTo>
                      <a:pt x="3042" y="126342"/>
                    </a:moveTo>
                    <a:lnTo>
                      <a:pt x="43832" y="157579"/>
                    </a:lnTo>
                    <a:lnTo>
                      <a:pt x="40278" y="153483"/>
                    </a:lnTo>
                    <a:lnTo>
                      <a:pt x="12867" y="130620"/>
                    </a:lnTo>
                    <a:lnTo>
                      <a:pt x="2340" y="113035"/>
                    </a:lnTo>
                    <a:lnTo>
                      <a:pt x="0" y="93522"/>
                    </a:lnTo>
                    <a:lnTo>
                      <a:pt x="8031" y="52398"/>
                    </a:lnTo>
                    <a:lnTo>
                      <a:pt x="34628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6001243" y="2779523"/>
                <a:ext cx="115815" cy="200042"/>
              </a:xfrm>
              <a:custGeom>
                <a:avLst/>
                <a:gdLst/>
                <a:ahLst/>
                <a:cxnLst/>
                <a:rect l="0" t="0" r="0" b="0"/>
                <a:pathLst>
                  <a:path w="115815" h="200042">
                    <a:moveTo>
                      <a:pt x="0" y="0"/>
                    </a:moveTo>
                    <a:lnTo>
                      <a:pt x="23719" y="58617"/>
                    </a:lnTo>
                    <a:lnTo>
                      <a:pt x="60203" y="116877"/>
                    </a:lnTo>
                    <a:lnTo>
                      <a:pt x="98104" y="180000"/>
                    </a:lnTo>
                    <a:lnTo>
                      <a:pt x="115814" y="200041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5980186" y="2853222"/>
                <a:ext cx="136872" cy="84229"/>
              </a:xfrm>
              <a:custGeom>
                <a:avLst/>
                <a:gdLst/>
                <a:ahLst/>
                <a:cxnLst/>
                <a:rect l="0" t="0" r="0" b="0"/>
                <a:pathLst>
                  <a:path w="136872" h="84229">
                    <a:moveTo>
                      <a:pt x="136871" y="0"/>
                    </a:moveTo>
                    <a:lnTo>
                      <a:pt x="92908" y="20244"/>
                    </a:lnTo>
                    <a:lnTo>
                      <a:pt x="31672" y="59603"/>
                    </a:lnTo>
                    <a:lnTo>
                      <a:pt x="0" y="84228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6148642" y="2778729"/>
                <a:ext cx="126343" cy="140134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140134">
                    <a:moveTo>
                      <a:pt x="0" y="106079"/>
                    </a:moveTo>
                    <a:lnTo>
                      <a:pt x="17981" y="90438"/>
                    </a:lnTo>
                    <a:lnTo>
                      <a:pt x="73184" y="59236"/>
                    </a:lnTo>
                    <a:lnTo>
                      <a:pt x="111775" y="25200"/>
                    </a:lnTo>
                    <a:lnTo>
                      <a:pt x="114291" y="18234"/>
                    </a:lnTo>
                    <a:lnTo>
                      <a:pt x="113629" y="11251"/>
                    </a:lnTo>
                    <a:lnTo>
                      <a:pt x="110848" y="4256"/>
                    </a:lnTo>
                    <a:lnTo>
                      <a:pt x="105484" y="762"/>
                    </a:lnTo>
                    <a:lnTo>
                      <a:pt x="90166" y="0"/>
                    </a:lnTo>
                    <a:lnTo>
                      <a:pt x="61811" y="11737"/>
                    </a:lnTo>
                    <a:lnTo>
                      <a:pt x="36772" y="30033"/>
                    </a:lnTo>
                    <a:lnTo>
                      <a:pt x="20124" y="55861"/>
                    </a:lnTo>
                    <a:lnTo>
                      <a:pt x="7783" y="85740"/>
                    </a:lnTo>
                    <a:lnTo>
                      <a:pt x="7528" y="96029"/>
                    </a:lnTo>
                    <a:lnTo>
                      <a:pt x="13485" y="116820"/>
                    </a:lnTo>
                    <a:lnTo>
                      <a:pt x="27050" y="131520"/>
                    </a:lnTo>
                    <a:lnTo>
                      <a:pt x="35581" y="137077"/>
                    </a:lnTo>
                    <a:lnTo>
                      <a:pt x="57538" y="140133"/>
                    </a:lnTo>
                    <a:lnTo>
                      <a:pt x="80555" y="136422"/>
                    </a:lnTo>
                    <a:lnTo>
                      <a:pt x="111275" y="118095"/>
                    </a:lnTo>
                    <a:lnTo>
                      <a:pt x="126342" y="106079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6359212" y="2632124"/>
                <a:ext cx="10530" cy="168457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68457">
                    <a:moveTo>
                      <a:pt x="10529" y="0"/>
                    </a:moveTo>
                    <a:lnTo>
                      <a:pt x="10529" y="54144"/>
                    </a:lnTo>
                    <a:lnTo>
                      <a:pt x="3293" y="115795"/>
                    </a:lnTo>
                    <a:lnTo>
                      <a:pt x="0" y="168456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6285513" y="2716352"/>
                <a:ext cx="157928" cy="31586"/>
              </a:xfrm>
              <a:custGeom>
                <a:avLst/>
                <a:gdLst/>
                <a:ahLst/>
                <a:cxnLst/>
                <a:rect l="0" t="0" r="0" b="0"/>
                <a:pathLst>
                  <a:path w="157928" h="31586">
                    <a:moveTo>
                      <a:pt x="157927" y="31585"/>
                    </a:moveTo>
                    <a:lnTo>
                      <a:pt x="95647" y="13627"/>
                    </a:lnTo>
                    <a:lnTo>
                      <a:pt x="41596" y="3038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7122199" y="1824786"/>
              <a:ext cx="1158136" cy="736995"/>
              <a:chOff x="7122199" y="1824786"/>
              <a:chExt cx="1158136" cy="736995"/>
            </a:xfrm>
          </p:grpSpPr>
          <p:sp>
            <p:nvSpPr>
              <p:cNvPr id="17" name="Freeform 16"/>
              <p:cNvSpPr/>
              <p:nvPr/>
            </p:nvSpPr>
            <p:spPr>
              <a:xfrm>
                <a:off x="7216956" y="2288039"/>
                <a:ext cx="52643" cy="189515"/>
              </a:xfrm>
              <a:custGeom>
                <a:avLst/>
                <a:gdLst/>
                <a:ahLst/>
                <a:cxnLst/>
                <a:rect l="0" t="0" r="0" b="0"/>
                <a:pathLst>
                  <a:path w="52643" h="189515">
                    <a:moveTo>
                      <a:pt x="0" y="0"/>
                    </a:moveTo>
                    <a:lnTo>
                      <a:pt x="8333" y="37478"/>
                    </a:lnTo>
                    <a:lnTo>
                      <a:pt x="15684" y="83313"/>
                    </a:lnTo>
                    <a:lnTo>
                      <a:pt x="40135" y="145084"/>
                    </a:lnTo>
                    <a:lnTo>
                      <a:pt x="52642" y="18951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7122199" y="2203811"/>
                <a:ext cx="221099" cy="157929"/>
              </a:xfrm>
              <a:custGeom>
                <a:avLst/>
                <a:gdLst/>
                <a:ahLst/>
                <a:cxnLst/>
                <a:rect l="0" t="0" r="0" b="0"/>
                <a:pathLst>
                  <a:path w="221099" h="157929">
                    <a:moveTo>
                      <a:pt x="221098" y="0"/>
                    </a:moveTo>
                    <a:lnTo>
                      <a:pt x="177136" y="20244"/>
                    </a:lnTo>
                    <a:lnTo>
                      <a:pt x="121965" y="65669"/>
                    </a:lnTo>
                    <a:lnTo>
                      <a:pt x="60719" y="105945"/>
                    </a:lnTo>
                    <a:lnTo>
                      <a:pt x="0" y="15792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7164313" y="2414381"/>
                <a:ext cx="200043" cy="147400"/>
              </a:xfrm>
              <a:custGeom>
                <a:avLst/>
                <a:gdLst/>
                <a:ahLst/>
                <a:cxnLst/>
                <a:rect l="0" t="0" r="0" b="0"/>
                <a:pathLst>
                  <a:path w="200043" h="147400">
                    <a:moveTo>
                      <a:pt x="200042" y="0"/>
                    </a:moveTo>
                    <a:lnTo>
                      <a:pt x="173656" y="15641"/>
                    </a:lnTo>
                    <a:lnTo>
                      <a:pt x="130835" y="34329"/>
                    </a:lnTo>
                    <a:lnTo>
                      <a:pt x="68408" y="80879"/>
                    </a:lnTo>
                    <a:lnTo>
                      <a:pt x="8502" y="133758"/>
                    </a:lnTo>
                    <a:lnTo>
                      <a:pt x="0" y="14739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7395940" y="2265786"/>
                <a:ext cx="178986" cy="121175"/>
              </a:xfrm>
              <a:custGeom>
                <a:avLst/>
                <a:gdLst/>
                <a:ahLst/>
                <a:cxnLst/>
                <a:rect l="0" t="0" r="0" b="0"/>
                <a:pathLst>
                  <a:path w="178986" h="121175">
                    <a:moveTo>
                      <a:pt x="0" y="53839"/>
                    </a:moveTo>
                    <a:lnTo>
                      <a:pt x="15641" y="71820"/>
                    </a:lnTo>
                    <a:lnTo>
                      <a:pt x="40433" y="117991"/>
                    </a:lnTo>
                    <a:lnTo>
                      <a:pt x="43333" y="121174"/>
                    </a:lnTo>
                    <a:lnTo>
                      <a:pt x="44097" y="119786"/>
                    </a:lnTo>
                    <a:lnTo>
                      <a:pt x="37075" y="67052"/>
                    </a:lnTo>
                    <a:lnTo>
                      <a:pt x="42214" y="39824"/>
                    </a:lnTo>
                    <a:lnTo>
                      <a:pt x="52297" y="19924"/>
                    </a:lnTo>
                    <a:lnTo>
                      <a:pt x="67697" y="6400"/>
                    </a:lnTo>
                    <a:lnTo>
                      <a:pt x="76717" y="1156"/>
                    </a:lnTo>
                    <a:lnTo>
                      <a:pt x="85070" y="0"/>
                    </a:lnTo>
                    <a:lnTo>
                      <a:pt x="100590" y="4954"/>
                    </a:lnTo>
                    <a:lnTo>
                      <a:pt x="143786" y="40439"/>
                    </a:lnTo>
                    <a:lnTo>
                      <a:pt x="167518" y="83313"/>
                    </a:lnTo>
                    <a:lnTo>
                      <a:pt x="178985" y="10648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7532811" y="2014299"/>
                <a:ext cx="115814" cy="294799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294799">
                    <a:moveTo>
                      <a:pt x="0" y="0"/>
                    </a:moveTo>
                    <a:lnTo>
                      <a:pt x="14654" y="58616"/>
                    </a:lnTo>
                    <a:lnTo>
                      <a:pt x="35434" y="113960"/>
                    </a:lnTo>
                    <a:lnTo>
                      <a:pt x="55135" y="173765"/>
                    </a:lnTo>
                    <a:lnTo>
                      <a:pt x="75621" y="225656"/>
                    </a:lnTo>
                    <a:lnTo>
                      <a:pt x="92103" y="270222"/>
                    </a:lnTo>
                    <a:lnTo>
                      <a:pt x="115813" y="29479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7648624" y="2309097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7490697" y="2098526"/>
                <a:ext cx="157928" cy="84229"/>
              </a:xfrm>
              <a:custGeom>
                <a:avLst/>
                <a:gdLst/>
                <a:ahLst/>
                <a:cxnLst/>
                <a:rect l="0" t="0" r="0" b="0"/>
                <a:pathLst>
                  <a:path w="157928" h="84229">
                    <a:moveTo>
                      <a:pt x="157927" y="0"/>
                    </a:moveTo>
                    <a:lnTo>
                      <a:pt x="97987" y="35917"/>
                    </a:lnTo>
                    <a:lnTo>
                      <a:pt x="51450" y="64709"/>
                    </a:lnTo>
                    <a:lnTo>
                      <a:pt x="0" y="8422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7638095" y="2092532"/>
                <a:ext cx="189515" cy="162632"/>
              </a:xfrm>
              <a:custGeom>
                <a:avLst/>
                <a:gdLst/>
                <a:ahLst/>
                <a:cxnLst/>
                <a:rect l="0" t="0" r="0" b="0"/>
                <a:pathLst>
                  <a:path w="189515" h="162632">
                    <a:moveTo>
                      <a:pt x="0" y="90222"/>
                    </a:moveTo>
                    <a:lnTo>
                      <a:pt x="58618" y="90222"/>
                    </a:lnTo>
                    <a:lnTo>
                      <a:pt x="118333" y="78770"/>
                    </a:lnTo>
                    <a:lnTo>
                      <a:pt x="142670" y="71094"/>
                    </a:lnTo>
                    <a:lnTo>
                      <a:pt x="161285" y="59884"/>
                    </a:lnTo>
                    <a:lnTo>
                      <a:pt x="166015" y="52450"/>
                    </a:lnTo>
                    <a:lnTo>
                      <a:pt x="168151" y="34830"/>
                    </a:lnTo>
                    <a:lnTo>
                      <a:pt x="162082" y="18420"/>
                    </a:lnTo>
                    <a:lnTo>
                      <a:pt x="157188" y="10769"/>
                    </a:lnTo>
                    <a:lnTo>
                      <a:pt x="148076" y="5668"/>
                    </a:lnTo>
                    <a:lnTo>
                      <a:pt x="122354" y="0"/>
                    </a:lnTo>
                    <a:lnTo>
                      <a:pt x="100784" y="3720"/>
                    </a:lnTo>
                    <a:lnTo>
                      <a:pt x="91756" y="7988"/>
                    </a:lnTo>
                    <a:lnTo>
                      <a:pt x="78606" y="22088"/>
                    </a:lnTo>
                    <a:lnTo>
                      <a:pt x="60631" y="59736"/>
                    </a:lnTo>
                    <a:lnTo>
                      <a:pt x="59312" y="80183"/>
                    </a:lnTo>
                    <a:lnTo>
                      <a:pt x="67998" y="121904"/>
                    </a:lnTo>
                    <a:lnTo>
                      <a:pt x="83189" y="153422"/>
                    </a:lnTo>
                    <a:lnTo>
                      <a:pt x="90555" y="159262"/>
                    </a:lnTo>
                    <a:lnTo>
                      <a:pt x="98975" y="161985"/>
                    </a:lnTo>
                    <a:lnTo>
                      <a:pt x="108098" y="162631"/>
                    </a:lnTo>
                    <a:lnTo>
                      <a:pt x="127593" y="157109"/>
                    </a:lnTo>
                    <a:lnTo>
                      <a:pt x="158298" y="137727"/>
                    </a:lnTo>
                    <a:lnTo>
                      <a:pt x="189514" y="11127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7834801" y="2014299"/>
                <a:ext cx="86467" cy="156830"/>
              </a:xfrm>
              <a:custGeom>
                <a:avLst/>
                <a:gdLst/>
                <a:ahLst/>
                <a:cxnLst/>
                <a:rect l="0" t="0" r="0" b="0"/>
                <a:pathLst>
                  <a:path w="86467" h="156830">
                    <a:moveTo>
                      <a:pt x="13864" y="84227"/>
                    </a:moveTo>
                    <a:lnTo>
                      <a:pt x="77198" y="147561"/>
                    </a:lnTo>
                    <a:lnTo>
                      <a:pt x="86466" y="156829"/>
                    </a:lnTo>
                    <a:lnTo>
                      <a:pt x="82787" y="153150"/>
                    </a:lnTo>
                    <a:lnTo>
                      <a:pt x="24720" y="114839"/>
                    </a:lnTo>
                    <a:lnTo>
                      <a:pt x="11671" y="100172"/>
                    </a:lnTo>
                    <a:lnTo>
                      <a:pt x="1971" y="81955"/>
                    </a:lnTo>
                    <a:lnTo>
                      <a:pt x="0" y="62161"/>
                    </a:lnTo>
                    <a:lnTo>
                      <a:pt x="4193" y="41665"/>
                    </a:lnTo>
                    <a:lnTo>
                      <a:pt x="24393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7964479" y="2024827"/>
                <a:ext cx="73701" cy="115815"/>
              </a:xfrm>
              <a:custGeom>
                <a:avLst/>
                <a:gdLst/>
                <a:ahLst/>
                <a:cxnLst/>
                <a:rect l="0" t="0" r="0" b="0"/>
                <a:pathLst>
                  <a:path w="73701" h="115815">
                    <a:moveTo>
                      <a:pt x="0" y="0"/>
                    </a:moveTo>
                    <a:lnTo>
                      <a:pt x="42662" y="60873"/>
                    </a:lnTo>
                    <a:lnTo>
                      <a:pt x="55226" y="77358"/>
                    </a:lnTo>
                    <a:lnTo>
                      <a:pt x="73700" y="11581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7922365" y="1919542"/>
                <a:ext cx="10530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0530">
                    <a:moveTo>
                      <a:pt x="10529" y="10529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8056551" y="1930071"/>
                <a:ext cx="103277" cy="139746"/>
              </a:xfrm>
              <a:custGeom>
                <a:avLst/>
                <a:gdLst/>
                <a:ahLst/>
                <a:cxnLst/>
                <a:rect l="0" t="0" r="0" b="0"/>
                <a:pathLst>
                  <a:path w="103277" h="139746">
                    <a:moveTo>
                      <a:pt x="65856" y="0"/>
                    </a:moveTo>
                    <a:lnTo>
                      <a:pt x="21893" y="20243"/>
                    </a:lnTo>
                    <a:lnTo>
                      <a:pt x="8102" y="39022"/>
                    </a:lnTo>
                    <a:lnTo>
                      <a:pt x="2787" y="50581"/>
                    </a:lnTo>
                    <a:lnTo>
                      <a:pt x="0" y="75903"/>
                    </a:lnTo>
                    <a:lnTo>
                      <a:pt x="3831" y="100415"/>
                    </a:lnTo>
                    <a:lnTo>
                      <a:pt x="13333" y="119108"/>
                    </a:lnTo>
                    <a:lnTo>
                      <a:pt x="28474" y="132095"/>
                    </a:lnTo>
                    <a:lnTo>
                      <a:pt x="37425" y="137196"/>
                    </a:lnTo>
                    <a:lnTo>
                      <a:pt x="56729" y="139745"/>
                    </a:lnTo>
                    <a:lnTo>
                      <a:pt x="75837" y="135808"/>
                    </a:lnTo>
                    <a:lnTo>
                      <a:pt x="92129" y="126260"/>
                    </a:lnTo>
                    <a:lnTo>
                      <a:pt x="97409" y="118098"/>
                    </a:lnTo>
                    <a:lnTo>
                      <a:pt x="103276" y="96552"/>
                    </a:lnTo>
                    <a:lnTo>
                      <a:pt x="102501" y="86594"/>
                    </a:lnTo>
                    <a:lnTo>
                      <a:pt x="95401" y="69292"/>
                    </a:lnTo>
                    <a:lnTo>
                      <a:pt x="76384" y="4211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8164521" y="1824786"/>
                <a:ext cx="115814" cy="186442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186442">
                    <a:moveTo>
                      <a:pt x="0" y="126341"/>
                    </a:moveTo>
                    <a:lnTo>
                      <a:pt x="54114" y="177337"/>
                    </a:lnTo>
                    <a:lnTo>
                      <a:pt x="64152" y="184905"/>
                    </a:lnTo>
                    <a:lnTo>
                      <a:pt x="68504" y="186441"/>
                    </a:lnTo>
                    <a:lnTo>
                      <a:pt x="69066" y="183955"/>
                    </a:lnTo>
                    <a:lnTo>
                      <a:pt x="63451" y="173005"/>
                    </a:lnTo>
                    <a:lnTo>
                      <a:pt x="43902" y="143791"/>
                    </a:lnTo>
                    <a:lnTo>
                      <a:pt x="37059" y="123568"/>
                    </a:lnTo>
                    <a:lnTo>
                      <a:pt x="34018" y="98983"/>
                    </a:lnTo>
                    <a:lnTo>
                      <a:pt x="38906" y="78697"/>
                    </a:lnTo>
                    <a:lnTo>
                      <a:pt x="61107" y="46610"/>
                    </a:lnTo>
                    <a:lnTo>
                      <a:pt x="115813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6774891" y="3151376"/>
              <a:ext cx="1210646" cy="413860"/>
              <a:chOff x="6774891" y="3151376"/>
              <a:chExt cx="1210646" cy="413860"/>
            </a:xfrm>
          </p:grpSpPr>
          <p:sp>
            <p:nvSpPr>
              <p:cNvPr id="31" name="Freeform 30"/>
              <p:cNvSpPr/>
              <p:nvPr/>
            </p:nvSpPr>
            <p:spPr>
              <a:xfrm>
                <a:off x="6774891" y="3172433"/>
                <a:ext cx="199910" cy="346936"/>
              </a:xfrm>
              <a:custGeom>
                <a:avLst/>
                <a:gdLst/>
                <a:ahLst/>
                <a:cxnLst/>
                <a:rect l="0" t="0" r="0" b="0"/>
                <a:pathLst>
                  <a:path w="199910" h="346936">
                    <a:moveTo>
                      <a:pt x="20925" y="0"/>
                    </a:moveTo>
                    <a:lnTo>
                      <a:pt x="12592" y="48931"/>
                    </a:lnTo>
                    <a:lnTo>
                      <a:pt x="11047" y="96776"/>
                    </a:lnTo>
                    <a:lnTo>
                      <a:pt x="7470" y="147998"/>
                    </a:lnTo>
                    <a:lnTo>
                      <a:pt x="2121" y="200219"/>
                    </a:lnTo>
                    <a:lnTo>
                      <a:pt x="536" y="249617"/>
                    </a:lnTo>
                    <a:lnTo>
                      <a:pt x="0" y="308230"/>
                    </a:lnTo>
                    <a:lnTo>
                      <a:pt x="6166" y="330404"/>
                    </a:lnTo>
                    <a:lnTo>
                      <a:pt x="11086" y="339592"/>
                    </a:lnTo>
                    <a:lnTo>
                      <a:pt x="19045" y="344548"/>
                    </a:lnTo>
                    <a:lnTo>
                      <a:pt x="40367" y="346935"/>
                    </a:lnTo>
                    <a:lnTo>
                      <a:pt x="94412" y="335921"/>
                    </a:lnTo>
                    <a:lnTo>
                      <a:pt x="154475" y="326470"/>
                    </a:lnTo>
                    <a:lnTo>
                      <a:pt x="199909" y="31585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6806344" y="3340889"/>
                <a:ext cx="115814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10530">
                    <a:moveTo>
                      <a:pt x="115813" y="0"/>
                    </a:moveTo>
                    <a:lnTo>
                      <a:pt x="57196" y="0"/>
                    </a:lnTo>
                    <a:lnTo>
                      <a:pt x="0" y="1052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6837929" y="3151376"/>
                <a:ext cx="189514" cy="1"/>
              </a:xfrm>
              <a:custGeom>
                <a:avLst/>
                <a:gdLst/>
                <a:ahLst/>
                <a:cxnLst/>
                <a:rect l="0" t="0" r="0" b="0"/>
                <a:pathLst>
                  <a:path w="189514" h="1">
                    <a:moveTo>
                      <a:pt x="189513" y="0"/>
                    </a:moveTo>
                    <a:lnTo>
                      <a:pt x="130896" y="0"/>
                    </a:lnTo>
                    <a:lnTo>
                      <a:pt x="68317" y="0"/>
                    </a:lnTo>
                    <a:lnTo>
                      <a:pt x="15229" y="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Freeform 33"/>
              <p:cNvSpPr/>
              <p:nvPr/>
            </p:nvSpPr>
            <p:spPr>
              <a:xfrm>
                <a:off x="7006386" y="3351418"/>
                <a:ext cx="115814" cy="136871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136871">
                    <a:moveTo>
                      <a:pt x="115813" y="0"/>
                    </a:moveTo>
                    <a:lnTo>
                      <a:pt x="56220" y="59593"/>
                    </a:lnTo>
                    <a:lnTo>
                      <a:pt x="14044" y="116424"/>
                    </a:lnTo>
                    <a:lnTo>
                      <a:pt x="0" y="13687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Freeform 34"/>
              <p:cNvSpPr/>
              <p:nvPr/>
            </p:nvSpPr>
            <p:spPr>
              <a:xfrm>
                <a:off x="7006386" y="3330361"/>
                <a:ext cx="94758" cy="178985"/>
              </a:xfrm>
              <a:custGeom>
                <a:avLst/>
                <a:gdLst/>
                <a:ahLst/>
                <a:cxnLst/>
                <a:rect l="0" t="0" r="0" b="0"/>
                <a:pathLst>
                  <a:path w="94758" h="178985">
                    <a:moveTo>
                      <a:pt x="0" y="0"/>
                    </a:moveTo>
                    <a:lnTo>
                      <a:pt x="25194" y="55045"/>
                    </a:lnTo>
                    <a:lnTo>
                      <a:pt x="50833" y="114512"/>
                    </a:lnTo>
                    <a:lnTo>
                      <a:pt x="81333" y="162045"/>
                    </a:lnTo>
                    <a:lnTo>
                      <a:pt x="94757" y="17898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7217606" y="3193490"/>
                <a:ext cx="9880" cy="294799"/>
              </a:xfrm>
              <a:custGeom>
                <a:avLst/>
                <a:gdLst/>
                <a:ahLst/>
                <a:cxnLst/>
                <a:rect l="0" t="0" r="0" b="0"/>
                <a:pathLst>
                  <a:path w="9880" h="294799">
                    <a:moveTo>
                      <a:pt x="9878" y="0"/>
                    </a:moveTo>
                    <a:lnTo>
                      <a:pt x="9879" y="54145"/>
                    </a:lnTo>
                    <a:lnTo>
                      <a:pt x="6759" y="101441"/>
                    </a:lnTo>
                    <a:lnTo>
                      <a:pt x="1545" y="156789"/>
                    </a:lnTo>
                    <a:lnTo>
                      <a:pt x="0" y="207113"/>
                    </a:lnTo>
                    <a:lnTo>
                      <a:pt x="6671" y="269560"/>
                    </a:lnTo>
                    <a:lnTo>
                      <a:pt x="9878" y="29479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7143257" y="3298775"/>
                <a:ext cx="115814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10530">
                    <a:moveTo>
                      <a:pt x="115813" y="0"/>
                    </a:moveTo>
                    <a:lnTo>
                      <a:pt x="61669" y="8333"/>
                    </a:lnTo>
                    <a:lnTo>
                      <a:pt x="0" y="1052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7307922" y="3312110"/>
                <a:ext cx="140273" cy="168312"/>
              </a:xfrm>
              <a:custGeom>
                <a:avLst/>
                <a:gdLst/>
                <a:ahLst/>
                <a:cxnLst/>
                <a:rect l="0" t="0" r="0" b="0"/>
                <a:pathLst>
                  <a:path w="140273" h="168312">
                    <a:moveTo>
                      <a:pt x="3789" y="91950"/>
                    </a:moveTo>
                    <a:lnTo>
                      <a:pt x="37412" y="98016"/>
                    </a:lnTo>
                    <a:lnTo>
                      <a:pt x="89113" y="90376"/>
                    </a:lnTo>
                    <a:lnTo>
                      <a:pt x="114242" y="83062"/>
                    </a:lnTo>
                    <a:lnTo>
                      <a:pt x="133208" y="72012"/>
                    </a:lnTo>
                    <a:lnTo>
                      <a:pt x="138032" y="64620"/>
                    </a:lnTo>
                    <a:lnTo>
                      <a:pt x="140272" y="47048"/>
                    </a:lnTo>
                    <a:lnTo>
                      <a:pt x="134248" y="30660"/>
                    </a:lnTo>
                    <a:lnTo>
                      <a:pt x="129366" y="23014"/>
                    </a:lnTo>
                    <a:lnTo>
                      <a:pt x="114584" y="11399"/>
                    </a:lnTo>
                    <a:lnTo>
                      <a:pt x="95145" y="3507"/>
                    </a:lnTo>
                    <a:lnTo>
                      <a:pt x="70908" y="0"/>
                    </a:lnTo>
                    <a:lnTo>
                      <a:pt x="47658" y="4680"/>
                    </a:lnTo>
                    <a:lnTo>
                      <a:pt x="36545" y="9203"/>
                    </a:lnTo>
                    <a:lnTo>
                      <a:pt x="21077" y="23588"/>
                    </a:lnTo>
                    <a:lnTo>
                      <a:pt x="5792" y="54537"/>
                    </a:lnTo>
                    <a:lnTo>
                      <a:pt x="0" y="81172"/>
                    </a:lnTo>
                    <a:lnTo>
                      <a:pt x="1326" y="112506"/>
                    </a:lnTo>
                    <a:lnTo>
                      <a:pt x="8933" y="136571"/>
                    </a:lnTo>
                    <a:lnTo>
                      <a:pt x="14238" y="146264"/>
                    </a:lnTo>
                    <a:lnTo>
                      <a:pt x="29490" y="160154"/>
                    </a:lnTo>
                    <a:lnTo>
                      <a:pt x="38471" y="165495"/>
                    </a:lnTo>
                    <a:lnTo>
                      <a:pt x="57809" y="168311"/>
                    </a:lnTo>
                    <a:lnTo>
                      <a:pt x="67878" y="167424"/>
                    </a:lnTo>
                    <a:lnTo>
                      <a:pt x="85305" y="160199"/>
                    </a:lnTo>
                    <a:lnTo>
                      <a:pt x="109074" y="144593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7462076" y="3349788"/>
                <a:ext cx="70736" cy="160709"/>
              </a:xfrm>
              <a:custGeom>
                <a:avLst/>
                <a:gdLst/>
                <a:ahLst/>
                <a:cxnLst/>
                <a:rect l="0" t="0" r="0" b="0"/>
                <a:pathLst>
                  <a:path w="70736" h="160709">
                    <a:moveTo>
                      <a:pt x="7564" y="54272"/>
                    </a:moveTo>
                    <a:lnTo>
                      <a:pt x="10684" y="108417"/>
                    </a:lnTo>
                    <a:lnTo>
                      <a:pt x="23182" y="160708"/>
                    </a:lnTo>
                    <a:lnTo>
                      <a:pt x="7040" y="105853"/>
                    </a:lnTo>
                    <a:lnTo>
                      <a:pt x="0" y="71895"/>
                    </a:lnTo>
                    <a:lnTo>
                      <a:pt x="692" y="46896"/>
                    </a:lnTo>
                    <a:lnTo>
                      <a:pt x="8799" y="24088"/>
                    </a:lnTo>
                    <a:lnTo>
                      <a:pt x="23321" y="8492"/>
                    </a:lnTo>
                    <a:lnTo>
                      <a:pt x="32106" y="2695"/>
                    </a:lnTo>
                    <a:lnTo>
                      <a:pt x="40303" y="0"/>
                    </a:lnTo>
                    <a:lnTo>
                      <a:pt x="70735" y="163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Freeform 39"/>
              <p:cNvSpPr/>
              <p:nvPr/>
            </p:nvSpPr>
            <p:spPr>
              <a:xfrm>
                <a:off x="7632030" y="3435646"/>
                <a:ext cx="16595" cy="105286"/>
              </a:xfrm>
              <a:custGeom>
                <a:avLst/>
                <a:gdLst/>
                <a:ahLst/>
                <a:cxnLst/>
                <a:rect l="0" t="0" r="0" b="0"/>
                <a:pathLst>
                  <a:path w="16595" h="105286">
                    <a:moveTo>
                      <a:pt x="6065" y="0"/>
                    </a:moveTo>
                    <a:lnTo>
                      <a:pt x="0" y="32452"/>
                    </a:lnTo>
                    <a:lnTo>
                      <a:pt x="12615" y="91323"/>
                    </a:lnTo>
                    <a:lnTo>
                      <a:pt x="16594" y="10528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7627567" y="3277718"/>
                <a:ext cx="10529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0530">
                    <a:moveTo>
                      <a:pt x="0" y="0"/>
                    </a:moveTo>
                    <a:lnTo>
                      <a:pt x="10528" y="1052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Freeform 41"/>
              <p:cNvSpPr/>
              <p:nvPr/>
            </p:nvSpPr>
            <p:spPr>
              <a:xfrm>
                <a:off x="7730037" y="3340889"/>
                <a:ext cx="255500" cy="224347"/>
              </a:xfrm>
              <a:custGeom>
                <a:avLst/>
                <a:gdLst/>
                <a:ahLst/>
                <a:cxnLst/>
                <a:rect l="0" t="0" r="0" b="0"/>
                <a:pathLst>
                  <a:path w="255500" h="224347">
                    <a:moveTo>
                      <a:pt x="129157" y="63171"/>
                    </a:moveTo>
                    <a:lnTo>
                      <a:pt x="91679" y="54838"/>
                    </a:lnTo>
                    <a:lnTo>
                      <a:pt x="79605" y="54106"/>
                    </a:lnTo>
                    <a:lnTo>
                      <a:pt x="59951" y="59532"/>
                    </a:lnTo>
                    <a:lnTo>
                      <a:pt x="28269" y="82080"/>
                    </a:lnTo>
                    <a:lnTo>
                      <a:pt x="12177" y="107768"/>
                    </a:lnTo>
                    <a:lnTo>
                      <a:pt x="0" y="143196"/>
                    </a:lnTo>
                    <a:lnTo>
                      <a:pt x="1953" y="166588"/>
                    </a:lnTo>
                    <a:lnTo>
                      <a:pt x="10621" y="187513"/>
                    </a:lnTo>
                    <a:lnTo>
                      <a:pt x="22272" y="204612"/>
                    </a:lnTo>
                    <a:lnTo>
                      <a:pt x="30994" y="210108"/>
                    </a:lnTo>
                    <a:lnTo>
                      <a:pt x="53164" y="216214"/>
                    </a:lnTo>
                    <a:lnTo>
                      <a:pt x="63287" y="214333"/>
                    </a:lnTo>
                    <a:lnTo>
                      <a:pt x="80774" y="202884"/>
                    </a:lnTo>
                    <a:lnTo>
                      <a:pt x="103773" y="182297"/>
                    </a:lnTo>
                    <a:lnTo>
                      <a:pt x="112026" y="162129"/>
                    </a:lnTo>
                    <a:lnTo>
                      <a:pt x="117325" y="111054"/>
                    </a:lnTo>
                    <a:lnTo>
                      <a:pt x="111810" y="86792"/>
                    </a:lnTo>
                    <a:lnTo>
                      <a:pt x="107064" y="75409"/>
                    </a:lnTo>
                    <a:lnTo>
                      <a:pt x="107409" y="70160"/>
                    </a:lnTo>
                    <a:lnTo>
                      <a:pt x="111149" y="69000"/>
                    </a:lnTo>
                    <a:lnTo>
                      <a:pt x="117152" y="70567"/>
                    </a:lnTo>
                    <a:lnTo>
                      <a:pt x="130060" y="81666"/>
                    </a:lnTo>
                    <a:lnTo>
                      <a:pt x="157411" y="117387"/>
                    </a:lnTo>
                    <a:lnTo>
                      <a:pt x="180899" y="176997"/>
                    </a:lnTo>
                    <a:lnTo>
                      <a:pt x="195659" y="220706"/>
                    </a:lnTo>
                    <a:lnTo>
                      <a:pt x="195719" y="224346"/>
                    </a:lnTo>
                    <a:lnTo>
                      <a:pt x="193419" y="223264"/>
                    </a:lnTo>
                    <a:lnTo>
                      <a:pt x="189546" y="219033"/>
                    </a:lnTo>
                    <a:lnTo>
                      <a:pt x="162237" y="158286"/>
                    </a:lnTo>
                    <a:lnTo>
                      <a:pt x="148186" y="120859"/>
                    </a:lnTo>
                    <a:lnTo>
                      <a:pt x="147794" y="80134"/>
                    </a:lnTo>
                    <a:lnTo>
                      <a:pt x="155377" y="58622"/>
                    </a:lnTo>
                    <a:lnTo>
                      <a:pt x="179310" y="25748"/>
                    </a:lnTo>
                    <a:lnTo>
                      <a:pt x="205239" y="9449"/>
                    </a:lnTo>
                    <a:lnTo>
                      <a:pt x="255499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7" name="Group 56"/>
            <p:cNvGrpSpPr/>
            <p:nvPr/>
          </p:nvGrpSpPr>
          <p:grpSpPr>
            <a:xfrm>
              <a:off x="6448375" y="898278"/>
              <a:ext cx="955903" cy="1170258"/>
              <a:chOff x="6448375" y="898278"/>
              <a:chExt cx="955903" cy="1170258"/>
            </a:xfrm>
          </p:grpSpPr>
          <p:sp>
            <p:nvSpPr>
              <p:cNvPr id="44" name="Freeform 43"/>
              <p:cNvSpPr/>
              <p:nvPr/>
            </p:nvSpPr>
            <p:spPr>
              <a:xfrm>
                <a:off x="6453315" y="1824786"/>
                <a:ext cx="258274" cy="243750"/>
              </a:xfrm>
              <a:custGeom>
                <a:avLst/>
                <a:gdLst/>
                <a:ahLst/>
                <a:cxnLst/>
                <a:rect l="0" t="0" r="0" b="0"/>
                <a:pathLst>
                  <a:path w="258274" h="243750">
                    <a:moveTo>
                      <a:pt x="5589" y="0"/>
                    </a:moveTo>
                    <a:lnTo>
                      <a:pt x="0" y="16767"/>
                    </a:lnTo>
                    <a:lnTo>
                      <a:pt x="375" y="34358"/>
                    </a:lnTo>
                    <a:lnTo>
                      <a:pt x="14478" y="92998"/>
                    </a:lnTo>
                    <a:lnTo>
                      <a:pt x="38237" y="147745"/>
                    </a:lnTo>
                    <a:lnTo>
                      <a:pt x="72409" y="208059"/>
                    </a:lnTo>
                    <a:lnTo>
                      <a:pt x="94538" y="232183"/>
                    </a:lnTo>
                    <a:lnTo>
                      <a:pt x="112972" y="242792"/>
                    </a:lnTo>
                    <a:lnTo>
                      <a:pt x="121631" y="243749"/>
                    </a:lnTo>
                    <a:lnTo>
                      <a:pt x="137492" y="238574"/>
                    </a:lnTo>
                    <a:lnTo>
                      <a:pt x="187998" y="185394"/>
                    </a:lnTo>
                    <a:lnTo>
                      <a:pt x="230190" y="135555"/>
                    </a:lnTo>
                    <a:lnTo>
                      <a:pt x="258273" y="115813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Freeform 44"/>
              <p:cNvSpPr/>
              <p:nvPr/>
            </p:nvSpPr>
            <p:spPr>
              <a:xfrm>
                <a:off x="6511546" y="1877428"/>
                <a:ext cx="105286" cy="94758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94758">
                    <a:moveTo>
                      <a:pt x="105285" y="0"/>
                    </a:moveTo>
                    <a:lnTo>
                      <a:pt x="88517" y="5589"/>
                    </a:lnTo>
                    <a:lnTo>
                      <a:pt x="74047" y="17692"/>
                    </a:lnTo>
                    <a:lnTo>
                      <a:pt x="13658" y="81021"/>
                    </a:lnTo>
                    <a:lnTo>
                      <a:pt x="0" y="9475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Freeform 45"/>
              <p:cNvSpPr/>
              <p:nvPr/>
            </p:nvSpPr>
            <p:spPr>
              <a:xfrm>
                <a:off x="6448375" y="1666858"/>
                <a:ext cx="115815" cy="157929"/>
              </a:xfrm>
              <a:custGeom>
                <a:avLst/>
                <a:gdLst/>
                <a:ahLst/>
                <a:cxnLst/>
                <a:rect l="0" t="0" r="0" b="0"/>
                <a:pathLst>
                  <a:path w="115815" h="157929">
                    <a:moveTo>
                      <a:pt x="115814" y="0"/>
                    </a:moveTo>
                    <a:lnTo>
                      <a:pt x="73152" y="54115"/>
                    </a:lnTo>
                    <a:lnTo>
                      <a:pt x="31538" y="115943"/>
                    </a:lnTo>
                    <a:lnTo>
                      <a:pt x="0" y="15792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Freeform 46"/>
              <p:cNvSpPr/>
              <p:nvPr/>
            </p:nvSpPr>
            <p:spPr>
              <a:xfrm>
                <a:off x="6753702" y="1687915"/>
                <a:ext cx="52643" cy="200043"/>
              </a:xfrm>
              <a:custGeom>
                <a:avLst/>
                <a:gdLst/>
                <a:ahLst/>
                <a:cxnLst/>
                <a:rect l="0" t="0" r="0" b="0"/>
                <a:pathLst>
                  <a:path w="52643" h="200043">
                    <a:moveTo>
                      <a:pt x="52642" y="0"/>
                    </a:moveTo>
                    <a:lnTo>
                      <a:pt x="34684" y="63450"/>
                    </a:lnTo>
                    <a:lnTo>
                      <a:pt x="20975" y="121545"/>
                    </a:lnTo>
                    <a:lnTo>
                      <a:pt x="3112" y="182853"/>
                    </a:lnTo>
                    <a:lnTo>
                      <a:pt x="0" y="20004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Freeform 47"/>
              <p:cNvSpPr/>
              <p:nvPr/>
            </p:nvSpPr>
            <p:spPr>
              <a:xfrm>
                <a:off x="6658945" y="1724440"/>
                <a:ext cx="210571" cy="16119"/>
              </a:xfrm>
              <a:custGeom>
                <a:avLst/>
                <a:gdLst/>
                <a:ahLst/>
                <a:cxnLst/>
                <a:rect l="0" t="0" r="0" b="0"/>
                <a:pathLst>
                  <a:path w="210571" h="16119">
                    <a:moveTo>
                      <a:pt x="0" y="5589"/>
                    </a:moveTo>
                    <a:lnTo>
                      <a:pt x="16768" y="0"/>
                    </a:lnTo>
                    <a:lnTo>
                      <a:pt x="69516" y="4442"/>
                    </a:lnTo>
                    <a:lnTo>
                      <a:pt x="129329" y="13465"/>
                    </a:lnTo>
                    <a:lnTo>
                      <a:pt x="173630" y="15332"/>
                    </a:lnTo>
                    <a:lnTo>
                      <a:pt x="210570" y="1611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Freeform 48"/>
              <p:cNvSpPr/>
              <p:nvPr/>
            </p:nvSpPr>
            <p:spPr>
              <a:xfrm>
                <a:off x="6711588" y="1414174"/>
                <a:ext cx="210571" cy="210571"/>
              </a:xfrm>
              <a:custGeom>
                <a:avLst/>
                <a:gdLst/>
                <a:ahLst/>
                <a:cxnLst/>
                <a:rect l="0" t="0" r="0" b="0"/>
                <a:pathLst>
                  <a:path w="210571" h="210571">
                    <a:moveTo>
                      <a:pt x="0" y="0"/>
                    </a:moveTo>
                    <a:lnTo>
                      <a:pt x="9575" y="24047"/>
                    </a:lnTo>
                    <a:lnTo>
                      <a:pt x="53392" y="81106"/>
                    </a:lnTo>
                    <a:lnTo>
                      <a:pt x="111362" y="139602"/>
                    </a:lnTo>
                    <a:lnTo>
                      <a:pt x="167870" y="187533"/>
                    </a:lnTo>
                    <a:lnTo>
                      <a:pt x="210570" y="21057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Freeform 49"/>
              <p:cNvSpPr/>
              <p:nvPr/>
            </p:nvSpPr>
            <p:spPr>
              <a:xfrm>
                <a:off x="6722116" y="1445760"/>
                <a:ext cx="126343" cy="105286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105286">
                    <a:moveTo>
                      <a:pt x="126342" y="0"/>
                    </a:moveTo>
                    <a:lnTo>
                      <a:pt x="70683" y="45781"/>
                    </a:lnTo>
                    <a:lnTo>
                      <a:pt x="16503" y="91034"/>
                    </a:lnTo>
                    <a:lnTo>
                      <a:pt x="0" y="10528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Freeform 50"/>
              <p:cNvSpPr/>
              <p:nvPr/>
            </p:nvSpPr>
            <p:spPr>
              <a:xfrm>
                <a:off x="6877511" y="1402260"/>
                <a:ext cx="160461" cy="135910"/>
              </a:xfrm>
              <a:custGeom>
                <a:avLst/>
                <a:gdLst/>
                <a:ahLst/>
                <a:cxnLst/>
                <a:rect l="0" t="0" r="0" b="0"/>
                <a:pathLst>
                  <a:path w="160461" h="135910">
                    <a:moveTo>
                      <a:pt x="13061" y="106671"/>
                    </a:moveTo>
                    <a:lnTo>
                      <a:pt x="68720" y="64009"/>
                    </a:lnTo>
                    <a:lnTo>
                      <a:pt x="78242" y="57173"/>
                    </a:lnTo>
                    <a:lnTo>
                      <a:pt x="84591" y="47936"/>
                    </a:lnTo>
                    <a:lnTo>
                      <a:pt x="91646" y="25194"/>
                    </a:lnTo>
                    <a:lnTo>
                      <a:pt x="90017" y="16088"/>
                    </a:lnTo>
                    <a:lnTo>
                      <a:pt x="85422" y="8848"/>
                    </a:lnTo>
                    <a:lnTo>
                      <a:pt x="78848" y="2851"/>
                    </a:lnTo>
                    <a:lnTo>
                      <a:pt x="70957" y="23"/>
                    </a:lnTo>
                    <a:lnTo>
                      <a:pt x="52831" y="0"/>
                    </a:lnTo>
                    <a:lnTo>
                      <a:pt x="22895" y="12154"/>
                    </a:lnTo>
                    <a:lnTo>
                      <a:pt x="8464" y="27229"/>
                    </a:lnTo>
                    <a:lnTo>
                      <a:pt x="2977" y="36162"/>
                    </a:lnTo>
                    <a:lnTo>
                      <a:pt x="0" y="58566"/>
                    </a:lnTo>
                    <a:lnTo>
                      <a:pt x="3747" y="81781"/>
                    </a:lnTo>
                    <a:lnTo>
                      <a:pt x="13211" y="99898"/>
                    </a:lnTo>
                    <a:lnTo>
                      <a:pt x="28335" y="112629"/>
                    </a:lnTo>
                    <a:lnTo>
                      <a:pt x="66641" y="130335"/>
                    </a:lnTo>
                    <a:lnTo>
                      <a:pt x="103155" y="135909"/>
                    </a:lnTo>
                    <a:lnTo>
                      <a:pt x="123683" y="130974"/>
                    </a:lnTo>
                    <a:lnTo>
                      <a:pt x="160460" y="10667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Freeform 51"/>
              <p:cNvSpPr/>
              <p:nvPr/>
            </p:nvSpPr>
            <p:spPr>
              <a:xfrm>
                <a:off x="6995599" y="1277304"/>
                <a:ext cx="88363" cy="129685"/>
              </a:xfrm>
              <a:custGeom>
                <a:avLst/>
                <a:gdLst/>
                <a:ahLst/>
                <a:cxnLst/>
                <a:rect l="0" t="0" r="0" b="0"/>
                <a:pathLst>
                  <a:path w="88363" h="129685">
                    <a:moveTo>
                      <a:pt x="10787" y="94756"/>
                    </a:moveTo>
                    <a:lnTo>
                      <a:pt x="64663" y="122267"/>
                    </a:lnTo>
                    <a:lnTo>
                      <a:pt x="85035" y="129600"/>
                    </a:lnTo>
                    <a:lnTo>
                      <a:pt x="88362" y="129684"/>
                    </a:lnTo>
                    <a:lnTo>
                      <a:pt x="87071" y="127400"/>
                    </a:lnTo>
                    <a:lnTo>
                      <a:pt x="30763" y="87183"/>
                    </a:lnTo>
                    <a:lnTo>
                      <a:pt x="5527" y="66516"/>
                    </a:lnTo>
                    <a:lnTo>
                      <a:pt x="1432" y="57212"/>
                    </a:lnTo>
                    <a:lnTo>
                      <a:pt x="0" y="34396"/>
                    </a:lnTo>
                    <a:lnTo>
                      <a:pt x="2426" y="25270"/>
                    </a:lnTo>
                    <a:lnTo>
                      <a:pt x="21316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Freeform 52"/>
              <p:cNvSpPr/>
              <p:nvPr/>
            </p:nvSpPr>
            <p:spPr>
              <a:xfrm>
                <a:off x="7111671" y="1245718"/>
                <a:ext cx="94757" cy="84229"/>
              </a:xfrm>
              <a:custGeom>
                <a:avLst/>
                <a:gdLst/>
                <a:ahLst/>
                <a:cxnLst/>
                <a:rect l="0" t="0" r="0" b="0"/>
                <a:pathLst>
                  <a:path w="94757" h="84229">
                    <a:moveTo>
                      <a:pt x="0" y="0"/>
                    </a:moveTo>
                    <a:lnTo>
                      <a:pt x="9574" y="24047"/>
                    </a:lnTo>
                    <a:lnTo>
                      <a:pt x="39403" y="59593"/>
                    </a:lnTo>
                    <a:lnTo>
                      <a:pt x="65487" y="75109"/>
                    </a:lnTo>
                    <a:lnTo>
                      <a:pt x="94756" y="8422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Freeform 53"/>
              <p:cNvSpPr/>
              <p:nvPr/>
            </p:nvSpPr>
            <p:spPr>
              <a:xfrm>
                <a:off x="7048500" y="1150962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Freeform 54"/>
              <p:cNvSpPr/>
              <p:nvPr/>
            </p:nvSpPr>
            <p:spPr>
              <a:xfrm>
                <a:off x="7203093" y="1108848"/>
                <a:ext cx="120829" cy="139153"/>
              </a:xfrm>
              <a:custGeom>
                <a:avLst/>
                <a:gdLst/>
                <a:ahLst/>
                <a:cxnLst/>
                <a:rect l="0" t="0" r="0" b="0"/>
                <a:pathLst>
                  <a:path w="120829" h="139153">
                    <a:moveTo>
                      <a:pt x="55977" y="0"/>
                    </a:moveTo>
                    <a:lnTo>
                      <a:pt x="31931" y="9575"/>
                    </a:lnTo>
                    <a:lnTo>
                      <a:pt x="17604" y="20243"/>
                    </a:lnTo>
                    <a:lnTo>
                      <a:pt x="1974" y="44992"/>
                    </a:lnTo>
                    <a:lnTo>
                      <a:pt x="0" y="67570"/>
                    </a:lnTo>
                    <a:lnTo>
                      <a:pt x="4192" y="92032"/>
                    </a:lnTo>
                    <a:lnTo>
                      <a:pt x="13855" y="114602"/>
                    </a:lnTo>
                    <a:lnTo>
                      <a:pt x="32187" y="130093"/>
                    </a:lnTo>
                    <a:lnTo>
                      <a:pt x="43627" y="135862"/>
                    </a:lnTo>
                    <a:lnTo>
                      <a:pt x="65695" y="139152"/>
                    </a:lnTo>
                    <a:lnTo>
                      <a:pt x="86033" y="135544"/>
                    </a:lnTo>
                    <a:lnTo>
                      <a:pt x="102870" y="126142"/>
                    </a:lnTo>
                    <a:lnTo>
                      <a:pt x="115033" y="111045"/>
                    </a:lnTo>
                    <a:lnTo>
                      <a:pt x="119915" y="102106"/>
                    </a:lnTo>
                    <a:lnTo>
                      <a:pt x="120828" y="91467"/>
                    </a:lnTo>
                    <a:lnTo>
                      <a:pt x="115606" y="67168"/>
                    </a:lnTo>
                    <a:lnTo>
                      <a:pt x="87562" y="2105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Freeform 55"/>
              <p:cNvSpPr/>
              <p:nvPr/>
            </p:nvSpPr>
            <p:spPr>
              <a:xfrm>
                <a:off x="7332769" y="898278"/>
                <a:ext cx="71509" cy="241325"/>
              </a:xfrm>
              <a:custGeom>
                <a:avLst/>
                <a:gdLst/>
                <a:ahLst/>
                <a:cxnLst/>
                <a:rect l="0" t="0" r="0" b="0"/>
                <a:pathLst>
                  <a:path w="71509" h="241325">
                    <a:moveTo>
                      <a:pt x="0" y="210570"/>
                    </a:moveTo>
                    <a:lnTo>
                      <a:pt x="52705" y="229698"/>
                    </a:lnTo>
                    <a:lnTo>
                      <a:pt x="68658" y="240908"/>
                    </a:lnTo>
                    <a:lnTo>
                      <a:pt x="71508" y="241324"/>
                    </a:lnTo>
                    <a:lnTo>
                      <a:pt x="71069" y="238091"/>
                    </a:lnTo>
                    <a:lnTo>
                      <a:pt x="64342" y="226311"/>
                    </a:lnTo>
                    <a:lnTo>
                      <a:pt x="23834" y="167426"/>
                    </a:lnTo>
                    <a:lnTo>
                      <a:pt x="16442" y="144601"/>
                    </a:lnTo>
                    <a:lnTo>
                      <a:pt x="13450" y="101206"/>
                    </a:lnTo>
                    <a:lnTo>
                      <a:pt x="20623" y="65082"/>
                    </a:lnTo>
                    <a:lnTo>
                      <a:pt x="43414" y="24554"/>
                    </a:lnTo>
                    <a:lnTo>
                      <a:pt x="63171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67" name="Group 66"/>
          <p:cNvGrpSpPr/>
          <p:nvPr/>
        </p:nvGrpSpPr>
        <p:grpSpPr>
          <a:xfrm>
            <a:off x="252683" y="236925"/>
            <a:ext cx="1326592" cy="784340"/>
            <a:chOff x="252683" y="236925"/>
            <a:chExt cx="1326592" cy="784340"/>
          </a:xfrm>
        </p:grpSpPr>
        <p:sp>
          <p:nvSpPr>
            <p:cNvPr id="59" name="Freeform 58"/>
            <p:cNvSpPr/>
            <p:nvPr/>
          </p:nvSpPr>
          <p:spPr>
            <a:xfrm>
              <a:off x="278680" y="236925"/>
              <a:ext cx="268802" cy="552713"/>
            </a:xfrm>
            <a:custGeom>
              <a:avLst/>
              <a:gdLst/>
              <a:ahLst/>
              <a:cxnLst/>
              <a:rect l="0" t="0" r="0" b="0"/>
              <a:pathLst>
                <a:path w="268802" h="552713">
                  <a:moveTo>
                    <a:pt x="5589" y="552712"/>
                  </a:moveTo>
                  <a:lnTo>
                    <a:pt x="0" y="535944"/>
                  </a:lnTo>
                  <a:lnTo>
                    <a:pt x="4044" y="477266"/>
                  </a:lnTo>
                  <a:lnTo>
                    <a:pt x="5284" y="416926"/>
                  </a:lnTo>
                  <a:lnTo>
                    <a:pt x="11088" y="365990"/>
                  </a:lnTo>
                  <a:lnTo>
                    <a:pt x="14627" y="313853"/>
                  </a:lnTo>
                  <a:lnTo>
                    <a:pt x="21265" y="261360"/>
                  </a:lnTo>
                  <a:lnTo>
                    <a:pt x="30641" y="203173"/>
                  </a:lnTo>
                  <a:lnTo>
                    <a:pt x="35239" y="152657"/>
                  </a:lnTo>
                  <a:lnTo>
                    <a:pt x="44028" y="100902"/>
                  </a:lnTo>
                  <a:lnTo>
                    <a:pt x="52808" y="38554"/>
                  </a:lnTo>
                  <a:lnTo>
                    <a:pt x="62214" y="5745"/>
                  </a:lnTo>
                  <a:lnTo>
                    <a:pt x="67905" y="894"/>
                  </a:lnTo>
                  <a:lnTo>
                    <a:pt x="75209" y="0"/>
                  </a:lnTo>
                  <a:lnTo>
                    <a:pt x="83588" y="1743"/>
                  </a:lnTo>
                  <a:lnTo>
                    <a:pt x="90344" y="6415"/>
                  </a:lnTo>
                  <a:lnTo>
                    <a:pt x="100969" y="20964"/>
                  </a:lnTo>
                  <a:lnTo>
                    <a:pt x="124559" y="75712"/>
                  </a:lnTo>
                  <a:lnTo>
                    <a:pt x="138975" y="125679"/>
                  </a:lnTo>
                  <a:lnTo>
                    <a:pt x="161095" y="188726"/>
                  </a:lnTo>
                  <a:lnTo>
                    <a:pt x="182665" y="246847"/>
                  </a:lnTo>
                  <a:lnTo>
                    <a:pt x="201051" y="300181"/>
                  </a:lnTo>
                  <a:lnTo>
                    <a:pt x="215948" y="358377"/>
                  </a:lnTo>
                  <a:lnTo>
                    <a:pt x="240914" y="415206"/>
                  </a:lnTo>
                  <a:lnTo>
                    <a:pt x="263831" y="475447"/>
                  </a:lnTo>
                  <a:lnTo>
                    <a:pt x="268801" y="4895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05326" y="600124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115236" y="3119"/>
                  </a:lnTo>
                  <a:lnTo>
                    <a:pt x="54689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31709" y="580504"/>
              <a:ext cx="147400" cy="196130"/>
            </a:xfrm>
            <a:custGeom>
              <a:avLst/>
              <a:gdLst/>
              <a:ahLst/>
              <a:cxnLst/>
              <a:rect l="0" t="0" r="0" b="0"/>
              <a:pathLst>
                <a:path w="147400" h="196130">
                  <a:moveTo>
                    <a:pt x="0" y="51205"/>
                  </a:moveTo>
                  <a:lnTo>
                    <a:pt x="3120" y="105350"/>
                  </a:lnTo>
                  <a:lnTo>
                    <a:pt x="16789" y="167000"/>
                  </a:lnTo>
                  <a:lnTo>
                    <a:pt x="19160" y="193137"/>
                  </a:lnTo>
                  <a:lnTo>
                    <a:pt x="18623" y="196129"/>
                  </a:lnTo>
                  <a:lnTo>
                    <a:pt x="14906" y="183856"/>
                  </a:lnTo>
                  <a:lnTo>
                    <a:pt x="7986" y="126544"/>
                  </a:lnTo>
                  <a:lnTo>
                    <a:pt x="1578" y="77526"/>
                  </a:lnTo>
                  <a:lnTo>
                    <a:pt x="6057" y="42236"/>
                  </a:lnTo>
                  <a:lnTo>
                    <a:pt x="20382" y="9553"/>
                  </a:lnTo>
                  <a:lnTo>
                    <a:pt x="27626" y="3550"/>
                  </a:lnTo>
                  <a:lnTo>
                    <a:pt x="35965" y="718"/>
                  </a:lnTo>
                  <a:lnTo>
                    <a:pt x="45034" y="0"/>
                  </a:lnTo>
                  <a:lnTo>
                    <a:pt x="64469" y="5441"/>
                  </a:lnTo>
                  <a:lnTo>
                    <a:pt x="83635" y="16827"/>
                  </a:lnTo>
                  <a:lnTo>
                    <a:pt x="122293" y="62753"/>
                  </a:lnTo>
                  <a:lnTo>
                    <a:pt x="138141" y="93621"/>
                  </a:lnTo>
                  <a:lnTo>
                    <a:pt x="147399" y="1459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00165" y="620664"/>
              <a:ext cx="167840" cy="400601"/>
            </a:xfrm>
            <a:custGeom>
              <a:avLst/>
              <a:gdLst/>
              <a:ahLst/>
              <a:cxnLst/>
              <a:rect l="0" t="0" r="0" b="0"/>
              <a:pathLst>
                <a:path w="167840" h="400601">
                  <a:moveTo>
                    <a:pt x="136871" y="105802"/>
                  </a:moveTo>
                  <a:lnTo>
                    <a:pt x="142460" y="89034"/>
                  </a:lnTo>
                  <a:lnTo>
                    <a:pt x="140347" y="56250"/>
                  </a:lnTo>
                  <a:lnTo>
                    <a:pt x="132176" y="36596"/>
                  </a:lnTo>
                  <a:lnTo>
                    <a:pt x="107867" y="4914"/>
                  </a:lnTo>
                  <a:lnTo>
                    <a:pt x="99988" y="1109"/>
                  </a:lnTo>
                  <a:lnTo>
                    <a:pt x="81874" y="0"/>
                  </a:lnTo>
                  <a:lnTo>
                    <a:pt x="51945" y="11542"/>
                  </a:lnTo>
                  <a:lnTo>
                    <a:pt x="37515" y="26474"/>
                  </a:lnTo>
                  <a:lnTo>
                    <a:pt x="18719" y="64656"/>
                  </a:lnTo>
                  <a:lnTo>
                    <a:pt x="17288" y="85175"/>
                  </a:lnTo>
                  <a:lnTo>
                    <a:pt x="21722" y="104823"/>
                  </a:lnTo>
                  <a:lnTo>
                    <a:pt x="31491" y="121355"/>
                  </a:lnTo>
                  <a:lnTo>
                    <a:pt x="46752" y="133381"/>
                  </a:lnTo>
                  <a:lnTo>
                    <a:pt x="55734" y="138226"/>
                  </a:lnTo>
                  <a:lnTo>
                    <a:pt x="64063" y="139116"/>
                  </a:lnTo>
                  <a:lnTo>
                    <a:pt x="79555" y="133866"/>
                  </a:lnTo>
                  <a:lnTo>
                    <a:pt x="101431" y="112168"/>
                  </a:lnTo>
                  <a:lnTo>
                    <a:pt x="117141" y="83511"/>
                  </a:lnTo>
                  <a:lnTo>
                    <a:pt x="121378" y="80413"/>
                  </a:lnTo>
                  <a:lnTo>
                    <a:pt x="125373" y="81857"/>
                  </a:lnTo>
                  <a:lnTo>
                    <a:pt x="132930" y="92820"/>
                  </a:lnTo>
                  <a:lnTo>
                    <a:pt x="154380" y="150964"/>
                  </a:lnTo>
                  <a:lnTo>
                    <a:pt x="165329" y="209956"/>
                  </a:lnTo>
                  <a:lnTo>
                    <a:pt x="167839" y="267015"/>
                  </a:lnTo>
                  <a:lnTo>
                    <a:pt x="161943" y="292096"/>
                  </a:lnTo>
                  <a:lnTo>
                    <a:pt x="139094" y="336793"/>
                  </a:lnTo>
                  <a:lnTo>
                    <a:pt x="122651" y="351964"/>
                  </a:lnTo>
                  <a:lnTo>
                    <a:pt x="62847" y="378970"/>
                  </a:lnTo>
                  <a:lnTo>
                    <a:pt x="0" y="4006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968621" y="357968"/>
              <a:ext cx="63172" cy="389556"/>
            </a:xfrm>
            <a:custGeom>
              <a:avLst/>
              <a:gdLst/>
              <a:ahLst/>
              <a:cxnLst/>
              <a:rect l="0" t="0" r="0" b="0"/>
              <a:pathLst>
                <a:path w="63172" h="389556">
                  <a:moveTo>
                    <a:pt x="0" y="0"/>
                  </a:moveTo>
                  <a:lnTo>
                    <a:pt x="0" y="54145"/>
                  </a:lnTo>
                  <a:lnTo>
                    <a:pt x="5589" y="109092"/>
                  </a:lnTo>
                  <a:lnTo>
                    <a:pt x="14655" y="156586"/>
                  </a:lnTo>
                  <a:lnTo>
                    <a:pt x="24749" y="207703"/>
                  </a:lnTo>
                  <a:lnTo>
                    <a:pt x="31405" y="268972"/>
                  </a:lnTo>
                  <a:lnTo>
                    <a:pt x="42772" y="323015"/>
                  </a:lnTo>
                  <a:lnTo>
                    <a:pt x="60110" y="379901"/>
                  </a:lnTo>
                  <a:lnTo>
                    <a:pt x="63171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073906" y="587696"/>
              <a:ext cx="157929" cy="188491"/>
            </a:xfrm>
            <a:custGeom>
              <a:avLst/>
              <a:gdLst/>
              <a:ahLst/>
              <a:cxnLst/>
              <a:rect l="0" t="0" r="0" b="0"/>
              <a:pathLst>
                <a:path w="157929" h="188491">
                  <a:moveTo>
                    <a:pt x="0" y="128241"/>
                  </a:moveTo>
                  <a:lnTo>
                    <a:pt x="16768" y="117063"/>
                  </a:lnTo>
                  <a:lnTo>
                    <a:pt x="72326" y="105366"/>
                  </a:lnTo>
                  <a:lnTo>
                    <a:pt x="92976" y="98187"/>
                  </a:lnTo>
                  <a:lnTo>
                    <a:pt x="109953" y="87198"/>
                  </a:lnTo>
                  <a:lnTo>
                    <a:pt x="122178" y="71395"/>
                  </a:lnTo>
                  <a:lnTo>
                    <a:pt x="127075" y="62268"/>
                  </a:lnTo>
                  <a:lnTo>
                    <a:pt x="129398" y="39648"/>
                  </a:lnTo>
                  <a:lnTo>
                    <a:pt x="128379" y="27065"/>
                  </a:lnTo>
                  <a:lnTo>
                    <a:pt x="124191" y="17507"/>
                  </a:lnTo>
                  <a:lnTo>
                    <a:pt x="110178" y="3767"/>
                  </a:lnTo>
                  <a:lnTo>
                    <a:pt x="89132" y="0"/>
                  </a:lnTo>
                  <a:lnTo>
                    <a:pt x="66521" y="3395"/>
                  </a:lnTo>
                  <a:lnTo>
                    <a:pt x="40637" y="18460"/>
                  </a:lnTo>
                  <a:lnTo>
                    <a:pt x="25470" y="31097"/>
                  </a:lnTo>
                  <a:lnTo>
                    <a:pt x="17169" y="50751"/>
                  </a:lnTo>
                  <a:lnTo>
                    <a:pt x="14650" y="75084"/>
                  </a:lnTo>
                  <a:lnTo>
                    <a:pt x="20979" y="113921"/>
                  </a:lnTo>
                  <a:lnTo>
                    <a:pt x="37152" y="147005"/>
                  </a:lnTo>
                  <a:lnTo>
                    <a:pt x="50047" y="164267"/>
                  </a:lnTo>
                  <a:lnTo>
                    <a:pt x="76050" y="181550"/>
                  </a:lnTo>
                  <a:lnTo>
                    <a:pt x="111571" y="188490"/>
                  </a:lnTo>
                  <a:lnTo>
                    <a:pt x="157928" y="1808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52683" y="779108"/>
              <a:ext cx="1042323" cy="19584"/>
            </a:xfrm>
            <a:custGeom>
              <a:avLst/>
              <a:gdLst/>
              <a:ahLst/>
              <a:cxnLst/>
              <a:rect l="0" t="0" r="0" b="0"/>
              <a:pathLst>
                <a:path w="1042323" h="19584">
                  <a:moveTo>
                    <a:pt x="1042322" y="0"/>
                  </a:moveTo>
                  <a:lnTo>
                    <a:pt x="983705" y="0"/>
                  </a:lnTo>
                  <a:lnTo>
                    <a:pt x="922295" y="0"/>
                  </a:lnTo>
                  <a:lnTo>
                    <a:pt x="863892" y="0"/>
                  </a:lnTo>
                  <a:lnTo>
                    <a:pt x="807295" y="0"/>
                  </a:lnTo>
                  <a:lnTo>
                    <a:pt x="751055" y="0"/>
                  </a:lnTo>
                  <a:lnTo>
                    <a:pt x="691766" y="0"/>
                  </a:lnTo>
                  <a:lnTo>
                    <a:pt x="629665" y="0"/>
                  </a:lnTo>
                  <a:lnTo>
                    <a:pt x="573508" y="1170"/>
                  </a:lnTo>
                  <a:lnTo>
                    <a:pt x="510962" y="9065"/>
                  </a:lnTo>
                  <a:lnTo>
                    <a:pt x="455954" y="10240"/>
                  </a:lnTo>
                  <a:lnTo>
                    <a:pt x="400028" y="13591"/>
                  </a:lnTo>
                  <a:lnTo>
                    <a:pt x="343920" y="19583"/>
                  </a:lnTo>
                  <a:lnTo>
                    <a:pt x="287777" y="13530"/>
                  </a:lnTo>
                  <a:lnTo>
                    <a:pt x="231627" y="11122"/>
                  </a:lnTo>
                  <a:lnTo>
                    <a:pt x="175475" y="10646"/>
                  </a:lnTo>
                  <a:lnTo>
                    <a:pt x="127772" y="10564"/>
                  </a:lnTo>
                  <a:lnTo>
                    <a:pt x="76593" y="10539"/>
                  </a:lnTo>
                  <a:lnTo>
                    <a:pt x="13322" y="1053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473989" y="568538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5114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1045044" y="336911"/>
            <a:ext cx="3397983" cy="1094965"/>
            <a:chOff x="1045044" y="336911"/>
            <a:chExt cx="3397983" cy="1094965"/>
          </a:xfrm>
        </p:grpSpPr>
        <p:sp>
          <p:nvSpPr>
            <p:cNvPr id="68" name="Freeform 67"/>
            <p:cNvSpPr/>
            <p:nvPr/>
          </p:nvSpPr>
          <p:spPr>
            <a:xfrm>
              <a:off x="1876267" y="379025"/>
              <a:ext cx="29392" cy="473784"/>
            </a:xfrm>
            <a:custGeom>
              <a:avLst/>
              <a:gdLst/>
              <a:ahLst/>
              <a:cxnLst/>
              <a:rect l="0" t="0" r="0" b="0"/>
              <a:pathLst>
                <a:path w="29392" h="473784">
                  <a:moveTo>
                    <a:pt x="8334" y="0"/>
                  </a:moveTo>
                  <a:lnTo>
                    <a:pt x="0" y="48931"/>
                  </a:lnTo>
                  <a:lnTo>
                    <a:pt x="1575" y="90538"/>
                  </a:lnTo>
                  <a:lnTo>
                    <a:pt x="6331" y="137570"/>
                  </a:lnTo>
                  <a:lnTo>
                    <a:pt x="10860" y="190890"/>
                  </a:lnTo>
                  <a:lnTo>
                    <a:pt x="17281" y="245937"/>
                  </a:lnTo>
                  <a:lnTo>
                    <a:pt x="18394" y="299038"/>
                  </a:lnTo>
                  <a:lnTo>
                    <a:pt x="18723" y="359226"/>
                  </a:lnTo>
                  <a:lnTo>
                    <a:pt x="24410" y="410334"/>
                  </a:lnTo>
                  <a:lnTo>
                    <a:pt x="29391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663502" y="336911"/>
              <a:ext cx="379027" cy="63172"/>
            </a:xfrm>
            <a:custGeom>
              <a:avLst/>
              <a:gdLst/>
              <a:ahLst/>
              <a:cxnLst/>
              <a:rect l="0" t="0" r="0" b="0"/>
              <a:pathLst>
                <a:path w="379027" h="63172">
                  <a:moveTo>
                    <a:pt x="379026" y="0"/>
                  </a:moveTo>
                  <a:lnTo>
                    <a:pt x="320409" y="5590"/>
                  </a:lnTo>
                  <a:lnTo>
                    <a:pt x="257830" y="10723"/>
                  </a:lnTo>
                  <a:lnTo>
                    <a:pt x="206505" y="18645"/>
                  </a:lnTo>
                  <a:lnTo>
                    <a:pt x="155423" y="28402"/>
                  </a:lnTo>
                  <a:lnTo>
                    <a:pt x="95648" y="42179"/>
                  </a:lnTo>
                  <a:lnTo>
                    <a:pt x="34259" y="5850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000848" y="621181"/>
              <a:ext cx="282389" cy="177405"/>
            </a:xfrm>
            <a:custGeom>
              <a:avLst/>
              <a:gdLst/>
              <a:ahLst/>
              <a:cxnLst/>
              <a:rect l="0" t="0" r="0" b="0"/>
              <a:pathLst>
                <a:path w="282389" h="177405">
                  <a:moveTo>
                    <a:pt x="10095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5998" y="121544"/>
                  </a:lnTo>
                  <a:lnTo>
                    <a:pt x="28912" y="167508"/>
                  </a:lnTo>
                  <a:lnTo>
                    <a:pt x="37848" y="173673"/>
                  </a:lnTo>
                  <a:lnTo>
                    <a:pt x="60254" y="177404"/>
                  </a:lnTo>
                  <a:lnTo>
                    <a:pt x="79571" y="172043"/>
                  </a:lnTo>
                  <a:lnTo>
                    <a:pt x="87997" y="167338"/>
                  </a:lnTo>
                  <a:lnTo>
                    <a:pt x="100480" y="152751"/>
                  </a:lnTo>
                  <a:lnTo>
                    <a:pt x="118026" y="114791"/>
                  </a:lnTo>
                  <a:lnTo>
                    <a:pt x="121823" y="111622"/>
                  </a:lnTo>
                  <a:lnTo>
                    <a:pt x="125524" y="113019"/>
                  </a:lnTo>
                  <a:lnTo>
                    <a:pt x="152980" y="147464"/>
                  </a:lnTo>
                  <a:lnTo>
                    <a:pt x="170696" y="158346"/>
                  </a:lnTo>
                  <a:lnTo>
                    <a:pt x="193387" y="160843"/>
                  </a:lnTo>
                  <a:lnTo>
                    <a:pt x="240493" y="152914"/>
                  </a:lnTo>
                  <a:lnTo>
                    <a:pt x="259113" y="140491"/>
                  </a:lnTo>
                  <a:lnTo>
                    <a:pt x="267354" y="132265"/>
                  </a:lnTo>
                  <a:lnTo>
                    <a:pt x="276510" y="110647"/>
                  </a:lnTo>
                  <a:lnTo>
                    <a:pt x="282388" y="58641"/>
                  </a:lnTo>
                  <a:lnTo>
                    <a:pt x="273307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332441" y="670724"/>
              <a:ext cx="155505" cy="164815"/>
            </a:xfrm>
            <a:custGeom>
              <a:avLst/>
              <a:gdLst/>
              <a:ahLst/>
              <a:cxnLst/>
              <a:rect l="0" t="0" r="0" b="0"/>
              <a:pathLst>
                <a:path w="155505" h="164815">
                  <a:moveTo>
                    <a:pt x="78585" y="3099"/>
                  </a:moveTo>
                  <a:lnTo>
                    <a:pt x="54538" y="12675"/>
                  </a:lnTo>
                  <a:lnTo>
                    <a:pt x="13402" y="42503"/>
                  </a:lnTo>
                  <a:lnTo>
                    <a:pt x="7054" y="51595"/>
                  </a:lnTo>
                  <a:lnTo>
                    <a:pt x="0" y="74176"/>
                  </a:lnTo>
                  <a:lnTo>
                    <a:pt x="1618" y="113196"/>
                  </a:lnTo>
                  <a:lnTo>
                    <a:pt x="15095" y="148805"/>
                  </a:lnTo>
                  <a:lnTo>
                    <a:pt x="23390" y="156388"/>
                  </a:lnTo>
                  <a:lnTo>
                    <a:pt x="45085" y="164814"/>
                  </a:lnTo>
                  <a:lnTo>
                    <a:pt x="83607" y="163969"/>
                  </a:lnTo>
                  <a:lnTo>
                    <a:pt x="104603" y="156095"/>
                  </a:lnTo>
                  <a:lnTo>
                    <a:pt x="137146" y="131977"/>
                  </a:lnTo>
                  <a:lnTo>
                    <a:pt x="153388" y="106016"/>
                  </a:lnTo>
                  <a:lnTo>
                    <a:pt x="155504" y="86275"/>
                  </a:lnTo>
                  <a:lnTo>
                    <a:pt x="147331" y="45005"/>
                  </a:lnTo>
                  <a:lnTo>
                    <a:pt x="132229" y="19155"/>
                  </a:lnTo>
                  <a:lnTo>
                    <a:pt x="116464" y="7116"/>
                  </a:lnTo>
                  <a:lnTo>
                    <a:pt x="100099" y="205"/>
                  </a:lnTo>
                  <a:lnTo>
                    <a:pt x="94098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773934" y="610652"/>
              <a:ext cx="152989" cy="170905"/>
            </a:xfrm>
            <a:custGeom>
              <a:avLst/>
              <a:gdLst/>
              <a:ahLst/>
              <a:cxnLst/>
              <a:rect l="0" t="0" r="0" b="0"/>
              <a:pathLst>
                <a:path w="152989" h="170905">
                  <a:moveTo>
                    <a:pt x="5589" y="63171"/>
                  </a:moveTo>
                  <a:lnTo>
                    <a:pt x="0" y="79939"/>
                  </a:lnTo>
                  <a:lnTo>
                    <a:pt x="375" y="97530"/>
                  </a:lnTo>
                  <a:lnTo>
                    <a:pt x="16584" y="158171"/>
                  </a:lnTo>
                  <a:lnTo>
                    <a:pt x="21004" y="170904"/>
                  </a:lnTo>
                  <a:lnTo>
                    <a:pt x="15531" y="117627"/>
                  </a:lnTo>
                  <a:lnTo>
                    <a:pt x="10224" y="84766"/>
                  </a:lnTo>
                  <a:lnTo>
                    <a:pt x="20700" y="31657"/>
                  </a:lnTo>
                  <a:lnTo>
                    <a:pt x="26191" y="23444"/>
                  </a:lnTo>
                  <a:lnTo>
                    <a:pt x="41652" y="11200"/>
                  </a:lnTo>
                  <a:lnTo>
                    <a:pt x="75676" y="3319"/>
                  </a:lnTo>
                  <a:lnTo>
                    <a:pt x="133549" y="437"/>
                  </a:lnTo>
                  <a:lnTo>
                    <a:pt x="15298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913479" y="639096"/>
              <a:ext cx="202957" cy="161070"/>
            </a:xfrm>
            <a:custGeom>
              <a:avLst/>
              <a:gdLst/>
              <a:ahLst/>
              <a:cxnLst/>
              <a:rect l="0" t="0" r="0" b="0"/>
              <a:pathLst>
                <a:path w="202957" h="161070">
                  <a:moveTo>
                    <a:pt x="118728" y="66313"/>
                  </a:moveTo>
                  <a:lnTo>
                    <a:pt x="118728" y="43956"/>
                  </a:lnTo>
                  <a:lnTo>
                    <a:pt x="115218" y="35031"/>
                  </a:lnTo>
                  <a:lnTo>
                    <a:pt x="101960" y="18874"/>
                  </a:lnTo>
                  <a:lnTo>
                    <a:pt x="74765" y="2214"/>
                  </a:lnTo>
                  <a:lnTo>
                    <a:pt x="54735" y="0"/>
                  </a:lnTo>
                  <a:lnTo>
                    <a:pt x="35305" y="4085"/>
                  </a:lnTo>
                  <a:lnTo>
                    <a:pt x="18870" y="13700"/>
                  </a:lnTo>
                  <a:lnTo>
                    <a:pt x="6886" y="32011"/>
                  </a:lnTo>
                  <a:lnTo>
                    <a:pt x="0" y="54577"/>
                  </a:lnTo>
                  <a:lnTo>
                    <a:pt x="2701" y="87012"/>
                  </a:lnTo>
                  <a:lnTo>
                    <a:pt x="12080" y="117679"/>
                  </a:lnTo>
                  <a:lnTo>
                    <a:pt x="22976" y="134376"/>
                  </a:lnTo>
                  <a:lnTo>
                    <a:pt x="38736" y="146476"/>
                  </a:lnTo>
                  <a:lnTo>
                    <a:pt x="47853" y="151340"/>
                  </a:lnTo>
                  <a:lnTo>
                    <a:pt x="56270" y="152244"/>
                  </a:lnTo>
                  <a:lnTo>
                    <a:pt x="71862" y="147008"/>
                  </a:lnTo>
                  <a:lnTo>
                    <a:pt x="93793" y="130907"/>
                  </a:lnTo>
                  <a:lnTo>
                    <a:pt x="104916" y="111789"/>
                  </a:lnTo>
                  <a:lnTo>
                    <a:pt x="114635" y="74718"/>
                  </a:lnTo>
                  <a:lnTo>
                    <a:pt x="116909" y="57180"/>
                  </a:lnTo>
                  <a:lnTo>
                    <a:pt x="117515" y="59055"/>
                  </a:lnTo>
                  <a:lnTo>
                    <a:pt x="117919" y="64984"/>
                  </a:lnTo>
                  <a:lnTo>
                    <a:pt x="141527" y="109638"/>
                  </a:lnTo>
                  <a:lnTo>
                    <a:pt x="155767" y="128852"/>
                  </a:lnTo>
                  <a:lnTo>
                    <a:pt x="181175" y="150484"/>
                  </a:lnTo>
                  <a:lnTo>
                    <a:pt x="202956" y="1610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126963" y="631709"/>
              <a:ext cx="52644" cy="126343"/>
            </a:xfrm>
            <a:custGeom>
              <a:avLst/>
              <a:gdLst/>
              <a:ahLst/>
              <a:cxnLst/>
              <a:rect l="0" t="0" r="0" b="0"/>
              <a:pathLst>
                <a:path w="52644" h="126343">
                  <a:moveTo>
                    <a:pt x="0" y="0"/>
                  </a:moveTo>
                  <a:lnTo>
                    <a:pt x="19128" y="53875"/>
                  </a:lnTo>
                  <a:lnTo>
                    <a:pt x="48897" y="117056"/>
                  </a:lnTo>
                  <a:lnTo>
                    <a:pt x="52643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116435" y="610652"/>
              <a:ext cx="147400" cy="400084"/>
            </a:xfrm>
            <a:custGeom>
              <a:avLst/>
              <a:gdLst/>
              <a:ahLst/>
              <a:cxnLst/>
              <a:rect l="0" t="0" r="0" b="0"/>
              <a:pathLst>
                <a:path w="147400" h="400084">
                  <a:moveTo>
                    <a:pt x="147399" y="0"/>
                  </a:moveTo>
                  <a:lnTo>
                    <a:pt x="123680" y="43963"/>
                  </a:lnTo>
                  <a:lnTo>
                    <a:pt x="107792" y="94169"/>
                  </a:lnTo>
                  <a:lnTo>
                    <a:pt x="83336" y="156079"/>
                  </a:lnTo>
                  <a:lnTo>
                    <a:pt x="61565" y="213715"/>
                  </a:lnTo>
                  <a:lnTo>
                    <a:pt x="39245" y="275888"/>
                  </a:lnTo>
                  <a:lnTo>
                    <a:pt x="15046" y="335809"/>
                  </a:lnTo>
                  <a:lnTo>
                    <a:pt x="3319" y="375689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305340" y="610652"/>
              <a:ext cx="138162" cy="221100"/>
            </a:xfrm>
            <a:custGeom>
              <a:avLst/>
              <a:gdLst/>
              <a:ahLst/>
              <a:cxnLst/>
              <a:rect l="0" t="0" r="0" b="0"/>
              <a:pathLst>
                <a:path w="138162" h="221100">
                  <a:moveTo>
                    <a:pt x="105893" y="0"/>
                  </a:moveTo>
                  <a:lnTo>
                    <a:pt x="63201" y="3120"/>
                  </a:lnTo>
                  <a:lnTo>
                    <a:pt x="43635" y="9576"/>
                  </a:lnTo>
                  <a:lnTo>
                    <a:pt x="4700" y="39404"/>
                  </a:lnTo>
                  <a:lnTo>
                    <a:pt x="996" y="47326"/>
                  </a:lnTo>
                  <a:lnTo>
                    <a:pt x="0" y="65488"/>
                  </a:lnTo>
                  <a:lnTo>
                    <a:pt x="3712" y="72904"/>
                  </a:lnTo>
                  <a:lnTo>
                    <a:pt x="17195" y="84265"/>
                  </a:lnTo>
                  <a:lnTo>
                    <a:pt x="72910" y="96495"/>
                  </a:lnTo>
                  <a:lnTo>
                    <a:pt x="116146" y="109138"/>
                  </a:lnTo>
                  <a:lnTo>
                    <a:pt x="124426" y="114873"/>
                  </a:lnTo>
                  <a:lnTo>
                    <a:pt x="136747" y="130603"/>
                  </a:lnTo>
                  <a:lnTo>
                    <a:pt x="138161" y="138542"/>
                  </a:lnTo>
                  <a:lnTo>
                    <a:pt x="136763" y="146174"/>
                  </a:lnTo>
                  <a:lnTo>
                    <a:pt x="128972" y="160893"/>
                  </a:lnTo>
                  <a:lnTo>
                    <a:pt x="117710" y="175233"/>
                  </a:lnTo>
                  <a:lnTo>
                    <a:pt x="92627" y="190871"/>
                  </a:lnTo>
                  <a:lnTo>
                    <a:pt x="34028" y="210287"/>
                  </a:lnTo>
                  <a:lnTo>
                    <a:pt x="608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790259" y="431668"/>
              <a:ext cx="31586" cy="431669"/>
            </a:xfrm>
            <a:custGeom>
              <a:avLst/>
              <a:gdLst/>
              <a:ahLst/>
              <a:cxnLst/>
              <a:rect l="0" t="0" r="0" b="0"/>
              <a:pathLst>
                <a:path w="31586" h="431669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3119" y="159450"/>
                  </a:lnTo>
                  <a:lnTo>
                    <a:pt x="8333" y="221550"/>
                  </a:lnTo>
                  <a:lnTo>
                    <a:pt x="12998" y="275044"/>
                  </a:lnTo>
                  <a:lnTo>
                    <a:pt x="19465" y="335740"/>
                  </a:lnTo>
                  <a:lnTo>
                    <a:pt x="27978" y="393309"/>
                  </a:lnTo>
                  <a:lnTo>
                    <a:pt x="31585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684974" y="621181"/>
              <a:ext cx="210571" cy="7237"/>
            </a:xfrm>
            <a:custGeom>
              <a:avLst/>
              <a:gdLst/>
              <a:ahLst/>
              <a:cxnLst/>
              <a:rect l="0" t="0" r="0" b="0"/>
              <a:pathLst>
                <a:path w="210571" h="7237">
                  <a:moveTo>
                    <a:pt x="210570" y="0"/>
                  </a:moveTo>
                  <a:lnTo>
                    <a:pt x="183014" y="7236"/>
                  </a:lnTo>
                  <a:lnTo>
                    <a:pt x="123671" y="6758"/>
                  </a:lnTo>
                  <a:lnTo>
                    <a:pt x="61214" y="133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906072" y="379025"/>
              <a:ext cx="147400" cy="463255"/>
            </a:xfrm>
            <a:custGeom>
              <a:avLst/>
              <a:gdLst/>
              <a:ahLst/>
              <a:cxnLst/>
              <a:rect l="0" t="0" r="0" b="0"/>
              <a:pathLst>
                <a:path w="147400" h="463255">
                  <a:moveTo>
                    <a:pt x="0" y="0"/>
                  </a:moveTo>
                  <a:lnTo>
                    <a:pt x="0" y="58617"/>
                  </a:lnTo>
                  <a:lnTo>
                    <a:pt x="0" y="104586"/>
                  </a:lnTo>
                  <a:lnTo>
                    <a:pt x="0" y="160840"/>
                  </a:lnTo>
                  <a:lnTo>
                    <a:pt x="5590" y="216373"/>
                  </a:lnTo>
                  <a:lnTo>
                    <a:pt x="14654" y="275461"/>
                  </a:lnTo>
                  <a:lnTo>
                    <a:pt x="19160" y="331833"/>
                  </a:lnTo>
                  <a:lnTo>
                    <a:pt x="19513" y="393707"/>
                  </a:lnTo>
                  <a:lnTo>
                    <a:pt x="15302" y="418307"/>
                  </a:lnTo>
                  <a:lnTo>
                    <a:pt x="13711" y="421591"/>
                  </a:lnTo>
                  <a:lnTo>
                    <a:pt x="12650" y="419101"/>
                  </a:lnTo>
                  <a:lnTo>
                    <a:pt x="12641" y="403856"/>
                  </a:lnTo>
                  <a:lnTo>
                    <a:pt x="25307" y="342580"/>
                  </a:lnTo>
                  <a:lnTo>
                    <a:pt x="40904" y="312595"/>
                  </a:lnTo>
                  <a:lnTo>
                    <a:pt x="49496" y="307833"/>
                  </a:lnTo>
                  <a:lnTo>
                    <a:pt x="71522" y="305661"/>
                  </a:lnTo>
                  <a:lnTo>
                    <a:pt x="90669" y="311714"/>
                  </a:lnTo>
                  <a:lnTo>
                    <a:pt x="99050" y="316604"/>
                  </a:lnTo>
                  <a:lnTo>
                    <a:pt x="111483" y="331396"/>
                  </a:lnTo>
                  <a:lnTo>
                    <a:pt x="136490" y="389995"/>
                  </a:lnTo>
                  <a:lnTo>
                    <a:pt x="144167" y="424390"/>
                  </a:lnTo>
                  <a:lnTo>
                    <a:pt x="147399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121652" y="672428"/>
              <a:ext cx="173975" cy="169852"/>
            </a:xfrm>
            <a:custGeom>
              <a:avLst/>
              <a:gdLst/>
              <a:ahLst/>
              <a:cxnLst/>
              <a:rect l="0" t="0" r="0" b="0"/>
              <a:pathLst>
                <a:path w="173975" h="169852">
                  <a:moveTo>
                    <a:pt x="68690" y="127737"/>
                  </a:moveTo>
                  <a:lnTo>
                    <a:pt x="79868" y="116559"/>
                  </a:lnTo>
                  <a:lnTo>
                    <a:pt x="85356" y="98593"/>
                  </a:lnTo>
                  <a:lnTo>
                    <a:pt x="88879" y="48931"/>
                  </a:lnTo>
                  <a:lnTo>
                    <a:pt x="83122" y="27981"/>
                  </a:lnTo>
                  <a:lnTo>
                    <a:pt x="78311" y="19119"/>
                  </a:lnTo>
                  <a:lnTo>
                    <a:pt x="63607" y="6153"/>
                  </a:lnTo>
                  <a:lnTo>
                    <a:pt x="54773" y="1058"/>
                  </a:lnTo>
                  <a:lnTo>
                    <a:pt x="46544" y="0"/>
                  </a:lnTo>
                  <a:lnTo>
                    <a:pt x="31161" y="5065"/>
                  </a:lnTo>
                  <a:lnTo>
                    <a:pt x="9347" y="26659"/>
                  </a:lnTo>
                  <a:lnTo>
                    <a:pt x="1371" y="51618"/>
                  </a:lnTo>
                  <a:lnTo>
                    <a:pt x="0" y="92315"/>
                  </a:lnTo>
                  <a:lnTo>
                    <a:pt x="5406" y="115504"/>
                  </a:lnTo>
                  <a:lnTo>
                    <a:pt x="15607" y="137508"/>
                  </a:lnTo>
                  <a:lnTo>
                    <a:pt x="23943" y="144780"/>
                  </a:lnTo>
                  <a:lnTo>
                    <a:pt x="45683" y="152859"/>
                  </a:lnTo>
                  <a:lnTo>
                    <a:pt x="54522" y="151504"/>
                  </a:lnTo>
                  <a:lnTo>
                    <a:pt x="61584" y="147091"/>
                  </a:lnTo>
                  <a:lnTo>
                    <a:pt x="86913" y="109204"/>
                  </a:lnTo>
                  <a:lnTo>
                    <a:pt x="101905" y="75842"/>
                  </a:lnTo>
                  <a:lnTo>
                    <a:pt x="106041" y="72084"/>
                  </a:lnTo>
                  <a:lnTo>
                    <a:pt x="109968" y="73087"/>
                  </a:lnTo>
                  <a:lnTo>
                    <a:pt x="113756" y="77266"/>
                  </a:lnTo>
                  <a:lnTo>
                    <a:pt x="117965" y="94387"/>
                  </a:lnTo>
                  <a:lnTo>
                    <a:pt x="122175" y="115255"/>
                  </a:lnTo>
                  <a:lnTo>
                    <a:pt x="137700" y="140156"/>
                  </a:lnTo>
                  <a:lnTo>
                    <a:pt x="155948" y="160013"/>
                  </a:lnTo>
                  <a:lnTo>
                    <a:pt x="173974" y="1698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329407" y="410611"/>
              <a:ext cx="29392" cy="389555"/>
            </a:xfrm>
            <a:custGeom>
              <a:avLst/>
              <a:gdLst/>
              <a:ahLst/>
              <a:cxnLst/>
              <a:rect l="0" t="0" r="0" b="0"/>
              <a:pathLst>
                <a:path w="29392" h="389555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8" y="126720"/>
                  </a:lnTo>
                  <a:lnTo>
                    <a:pt x="7938" y="176627"/>
                  </a:lnTo>
                  <a:lnTo>
                    <a:pt x="13806" y="234048"/>
                  </a:lnTo>
                  <a:lnTo>
                    <a:pt x="17364" y="289926"/>
                  </a:lnTo>
                  <a:lnTo>
                    <a:pt x="24007" y="343527"/>
                  </a:lnTo>
                  <a:lnTo>
                    <a:pt x="29391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242985" y="579067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21057"/>
                  </a:moveTo>
                  <a:lnTo>
                    <a:pt x="162563" y="12724"/>
                  </a:lnTo>
                  <a:lnTo>
                    <a:pt x="105551" y="5373"/>
                  </a:lnTo>
                  <a:lnTo>
                    <a:pt x="47539" y="106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045044" y="1000207"/>
              <a:ext cx="155205" cy="431669"/>
            </a:xfrm>
            <a:custGeom>
              <a:avLst/>
              <a:gdLst/>
              <a:ahLst/>
              <a:cxnLst/>
              <a:rect l="0" t="0" r="0" b="0"/>
              <a:pathLst>
                <a:path w="155205" h="431669">
                  <a:moveTo>
                    <a:pt x="28862" y="0"/>
                  </a:moveTo>
                  <a:lnTo>
                    <a:pt x="13221" y="26386"/>
                  </a:lnTo>
                  <a:lnTo>
                    <a:pt x="2521" y="63450"/>
                  </a:lnTo>
                  <a:lnTo>
                    <a:pt x="0" y="110957"/>
                  </a:lnTo>
                  <a:lnTo>
                    <a:pt x="4973" y="162077"/>
                  </a:lnTo>
                  <a:lnTo>
                    <a:pt x="8136" y="214269"/>
                  </a:lnTo>
                  <a:lnTo>
                    <a:pt x="14792" y="266778"/>
                  </a:lnTo>
                  <a:lnTo>
                    <a:pt x="18454" y="318211"/>
                  </a:lnTo>
                  <a:lnTo>
                    <a:pt x="29579" y="374985"/>
                  </a:lnTo>
                  <a:lnTo>
                    <a:pt x="33860" y="391268"/>
                  </a:lnTo>
                  <a:lnTo>
                    <a:pt x="33364" y="390697"/>
                  </a:lnTo>
                  <a:lnTo>
                    <a:pt x="31864" y="386806"/>
                  </a:lnTo>
                  <a:lnTo>
                    <a:pt x="30625" y="339705"/>
                  </a:lnTo>
                  <a:lnTo>
                    <a:pt x="40432" y="287247"/>
                  </a:lnTo>
                  <a:lnTo>
                    <a:pt x="48042" y="265706"/>
                  </a:lnTo>
                  <a:lnTo>
                    <a:pt x="59224" y="248333"/>
                  </a:lnTo>
                  <a:lnTo>
                    <a:pt x="66651" y="245104"/>
                  </a:lnTo>
                  <a:lnTo>
                    <a:pt x="75112" y="245291"/>
                  </a:lnTo>
                  <a:lnTo>
                    <a:pt x="84262" y="247755"/>
                  </a:lnTo>
                  <a:lnTo>
                    <a:pt x="100667" y="259852"/>
                  </a:lnTo>
                  <a:lnTo>
                    <a:pt x="123057" y="289513"/>
                  </a:lnTo>
                  <a:lnTo>
                    <a:pt x="145995" y="335868"/>
                  </a:lnTo>
                  <a:lnTo>
                    <a:pt x="153991" y="397750"/>
                  </a:lnTo>
                  <a:lnTo>
                    <a:pt x="155204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223647" y="1245611"/>
              <a:ext cx="187172" cy="165252"/>
            </a:xfrm>
            <a:custGeom>
              <a:avLst/>
              <a:gdLst/>
              <a:ahLst/>
              <a:cxnLst/>
              <a:rect l="0" t="0" r="0" b="0"/>
              <a:pathLst>
                <a:path w="187172" h="165252">
                  <a:moveTo>
                    <a:pt x="71358" y="112565"/>
                  </a:moveTo>
                  <a:lnTo>
                    <a:pt x="106104" y="75478"/>
                  </a:lnTo>
                  <a:lnTo>
                    <a:pt x="115267" y="57477"/>
                  </a:lnTo>
                  <a:lnTo>
                    <a:pt x="116999" y="37779"/>
                  </a:lnTo>
                  <a:lnTo>
                    <a:pt x="115823" y="27612"/>
                  </a:lnTo>
                  <a:lnTo>
                    <a:pt x="111530" y="19665"/>
                  </a:lnTo>
                  <a:lnTo>
                    <a:pt x="97401" y="7715"/>
                  </a:lnTo>
                  <a:lnTo>
                    <a:pt x="64126" y="0"/>
                  </a:lnTo>
                  <a:lnTo>
                    <a:pt x="44357" y="4434"/>
                  </a:lnTo>
                  <a:lnTo>
                    <a:pt x="35810" y="8892"/>
                  </a:lnTo>
                  <a:lnTo>
                    <a:pt x="23193" y="23204"/>
                  </a:lnTo>
                  <a:lnTo>
                    <a:pt x="5562" y="60988"/>
                  </a:lnTo>
                  <a:lnTo>
                    <a:pt x="0" y="97413"/>
                  </a:lnTo>
                  <a:lnTo>
                    <a:pt x="3941" y="132252"/>
                  </a:lnTo>
                  <a:lnTo>
                    <a:pt x="12539" y="150950"/>
                  </a:lnTo>
                  <a:lnTo>
                    <a:pt x="18107" y="159212"/>
                  </a:lnTo>
                  <a:lnTo>
                    <a:pt x="25329" y="163550"/>
                  </a:lnTo>
                  <a:lnTo>
                    <a:pt x="42712" y="165251"/>
                  </a:lnTo>
                  <a:lnTo>
                    <a:pt x="72229" y="154042"/>
                  </a:lnTo>
                  <a:lnTo>
                    <a:pt x="86563" y="139188"/>
                  </a:lnTo>
                  <a:lnTo>
                    <a:pt x="95663" y="119718"/>
                  </a:lnTo>
                  <a:lnTo>
                    <a:pt x="99708" y="95467"/>
                  </a:lnTo>
                  <a:lnTo>
                    <a:pt x="103126" y="90638"/>
                  </a:lnTo>
                  <a:lnTo>
                    <a:pt x="107744" y="90928"/>
                  </a:lnTo>
                  <a:lnTo>
                    <a:pt x="119115" y="100609"/>
                  </a:lnTo>
                  <a:lnTo>
                    <a:pt x="166239" y="151167"/>
                  </a:lnTo>
                  <a:lnTo>
                    <a:pt x="187171" y="1652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400290" y="1210777"/>
              <a:ext cx="111219" cy="196237"/>
            </a:xfrm>
            <a:custGeom>
              <a:avLst/>
              <a:gdLst/>
              <a:ahLst/>
              <a:cxnLst/>
              <a:rect l="0" t="0" r="0" b="0"/>
              <a:pathLst>
                <a:path w="111219" h="196237">
                  <a:moveTo>
                    <a:pt x="0" y="42114"/>
                  </a:moveTo>
                  <a:lnTo>
                    <a:pt x="14654" y="100731"/>
                  </a:lnTo>
                  <a:lnTo>
                    <a:pt x="43119" y="157328"/>
                  </a:lnTo>
                  <a:lnTo>
                    <a:pt x="70388" y="194334"/>
                  </a:lnTo>
                  <a:lnTo>
                    <a:pt x="76171" y="196236"/>
                  </a:lnTo>
                  <a:lnTo>
                    <a:pt x="81196" y="193995"/>
                  </a:lnTo>
                  <a:lnTo>
                    <a:pt x="89899" y="182146"/>
                  </a:lnTo>
                  <a:lnTo>
                    <a:pt x="97667" y="165182"/>
                  </a:lnTo>
                  <a:lnTo>
                    <a:pt x="103780" y="110054"/>
                  </a:lnTo>
                  <a:lnTo>
                    <a:pt x="108107" y="56011"/>
                  </a:lnTo>
                  <a:lnTo>
                    <a:pt x="111218" y="3425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554288" y="1215410"/>
              <a:ext cx="140801" cy="187970"/>
            </a:xfrm>
            <a:custGeom>
              <a:avLst/>
              <a:gdLst/>
              <a:ahLst/>
              <a:cxnLst/>
              <a:rect l="0" t="0" r="0" b="0"/>
              <a:pathLst>
                <a:path w="140801" h="187970">
                  <a:moveTo>
                    <a:pt x="35515" y="58538"/>
                  </a:moveTo>
                  <a:lnTo>
                    <a:pt x="53495" y="74179"/>
                  </a:lnTo>
                  <a:lnTo>
                    <a:pt x="70412" y="82257"/>
                  </a:lnTo>
                  <a:lnTo>
                    <a:pt x="89629" y="83508"/>
                  </a:lnTo>
                  <a:lnTo>
                    <a:pt x="99667" y="82203"/>
                  </a:lnTo>
                  <a:lnTo>
                    <a:pt x="117059" y="71395"/>
                  </a:lnTo>
                  <a:lnTo>
                    <a:pt x="124973" y="63600"/>
                  </a:lnTo>
                  <a:lnTo>
                    <a:pt x="129079" y="54894"/>
                  </a:lnTo>
                  <a:lnTo>
                    <a:pt x="130521" y="35861"/>
                  </a:lnTo>
                  <a:lnTo>
                    <a:pt x="124143" y="18823"/>
                  </a:lnTo>
                  <a:lnTo>
                    <a:pt x="119167" y="11005"/>
                  </a:lnTo>
                  <a:lnTo>
                    <a:pt x="111170" y="5792"/>
                  </a:lnTo>
                  <a:lnTo>
                    <a:pt x="89806" y="0"/>
                  </a:lnTo>
                  <a:lnTo>
                    <a:pt x="57060" y="2329"/>
                  </a:lnTo>
                  <a:lnTo>
                    <a:pt x="38851" y="10549"/>
                  </a:lnTo>
                  <a:lnTo>
                    <a:pt x="30720" y="16017"/>
                  </a:lnTo>
                  <a:lnTo>
                    <a:pt x="18566" y="34570"/>
                  </a:lnTo>
                  <a:lnTo>
                    <a:pt x="1231" y="79020"/>
                  </a:lnTo>
                  <a:lnTo>
                    <a:pt x="0" y="100396"/>
                  </a:lnTo>
                  <a:lnTo>
                    <a:pt x="8742" y="142715"/>
                  </a:lnTo>
                  <a:lnTo>
                    <a:pt x="23943" y="168747"/>
                  </a:lnTo>
                  <a:lnTo>
                    <a:pt x="39730" y="180829"/>
                  </a:lnTo>
                  <a:lnTo>
                    <a:pt x="48854" y="185689"/>
                  </a:lnTo>
                  <a:lnTo>
                    <a:pt x="68349" y="187969"/>
                  </a:lnTo>
                  <a:lnTo>
                    <a:pt x="109461" y="179901"/>
                  </a:lnTo>
                  <a:lnTo>
                    <a:pt x="140800" y="1638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979357" y="1126549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0" y="58617"/>
                  </a:lnTo>
                  <a:lnTo>
                    <a:pt x="1170" y="121196"/>
                  </a:lnTo>
                  <a:lnTo>
                    <a:pt x="7236" y="171350"/>
                  </a:lnTo>
                  <a:lnTo>
                    <a:pt x="12998" y="224573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884601" y="1242362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36292" y="3120"/>
                  </a:lnTo>
                  <a:lnTo>
                    <a:pt x="75746" y="9553"/>
                  </a:lnTo>
                  <a:lnTo>
                    <a:pt x="27007" y="134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074114" y="1094963"/>
              <a:ext cx="273979" cy="273742"/>
            </a:xfrm>
            <a:custGeom>
              <a:avLst/>
              <a:gdLst/>
              <a:ahLst/>
              <a:cxnLst/>
              <a:rect l="0" t="0" r="0" b="0"/>
              <a:pathLst>
                <a:path w="273979" h="273742">
                  <a:moveTo>
                    <a:pt x="0" y="0"/>
                  </a:moveTo>
                  <a:lnTo>
                    <a:pt x="3119" y="57264"/>
                  </a:lnTo>
                  <a:lnTo>
                    <a:pt x="14654" y="112567"/>
                  </a:lnTo>
                  <a:lnTo>
                    <a:pt x="27027" y="165692"/>
                  </a:lnTo>
                  <a:lnTo>
                    <a:pt x="33804" y="218126"/>
                  </a:lnTo>
                  <a:lnTo>
                    <a:pt x="36574" y="229646"/>
                  </a:lnTo>
                  <a:lnTo>
                    <a:pt x="38421" y="231476"/>
                  </a:lnTo>
                  <a:lnTo>
                    <a:pt x="50195" y="171120"/>
                  </a:lnTo>
                  <a:lnTo>
                    <a:pt x="56624" y="148583"/>
                  </a:lnTo>
                  <a:lnTo>
                    <a:pt x="62316" y="143509"/>
                  </a:lnTo>
                  <a:lnTo>
                    <a:pt x="69620" y="142466"/>
                  </a:lnTo>
                  <a:lnTo>
                    <a:pt x="77998" y="144110"/>
                  </a:lnTo>
                  <a:lnTo>
                    <a:pt x="93547" y="155296"/>
                  </a:lnTo>
                  <a:lnTo>
                    <a:pt x="107087" y="171966"/>
                  </a:lnTo>
                  <a:lnTo>
                    <a:pt x="132903" y="231935"/>
                  </a:lnTo>
                  <a:lnTo>
                    <a:pt x="140176" y="252821"/>
                  </a:lnTo>
                  <a:lnTo>
                    <a:pt x="142584" y="255115"/>
                  </a:lnTo>
                  <a:lnTo>
                    <a:pt x="144188" y="251965"/>
                  </a:lnTo>
                  <a:lnTo>
                    <a:pt x="152354" y="218877"/>
                  </a:lnTo>
                  <a:lnTo>
                    <a:pt x="157721" y="211429"/>
                  </a:lnTo>
                  <a:lnTo>
                    <a:pt x="173043" y="200033"/>
                  </a:lnTo>
                  <a:lnTo>
                    <a:pt x="197791" y="197308"/>
                  </a:lnTo>
                  <a:lnTo>
                    <a:pt x="225947" y="196487"/>
                  </a:lnTo>
                  <a:lnTo>
                    <a:pt x="250159" y="188323"/>
                  </a:lnTo>
                  <a:lnTo>
                    <a:pt x="266379" y="173777"/>
                  </a:lnTo>
                  <a:lnTo>
                    <a:pt x="272343" y="164984"/>
                  </a:lnTo>
                  <a:lnTo>
                    <a:pt x="273978" y="155613"/>
                  </a:lnTo>
                  <a:lnTo>
                    <a:pt x="269557" y="135842"/>
                  </a:lnTo>
                  <a:lnTo>
                    <a:pt x="256673" y="118476"/>
                  </a:lnTo>
                  <a:lnTo>
                    <a:pt x="248324" y="110570"/>
                  </a:lnTo>
                  <a:lnTo>
                    <a:pt x="239249" y="106468"/>
                  </a:lnTo>
                  <a:lnTo>
                    <a:pt x="219807" y="105031"/>
                  </a:lnTo>
                  <a:lnTo>
                    <a:pt x="189130" y="116388"/>
                  </a:lnTo>
                  <a:lnTo>
                    <a:pt x="174525" y="131277"/>
                  </a:lnTo>
                  <a:lnTo>
                    <a:pt x="165304" y="150762"/>
                  </a:lnTo>
                  <a:lnTo>
                    <a:pt x="161283" y="186870"/>
                  </a:lnTo>
                  <a:lnTo>
                    <a:pt x="164488" y="209396"/>
                  </a:lnTo>
                  <a:lnTo>
                    <a:pt x="172931" y="227986"/>
                  </a:lnTo>
                  <a:lnTo>
                    <a:pt x="185652" y="244047"/>
                  </a:lnTo>
                  <a:lnTo>
                    <a:pt x="203005" y="258984"/>
                  </a:lnTo>
                  <a:lnTo>
                    <a:pt x="225535" y="267182"/>
                  </a:lnTo>
                  <a:lnTo>
                    <a:pt x="263212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615817" y="1143693"/>
              <a:ext cx="166556" cy="209897"/>
            </a:xfrm>
            <a:custGeom>
              <a:avLst/>
              <a:gdLst/>
              <a:ahLst/>
              <a:cxnLst/>
              <a:rect l="0" t="0" r="0" b="0"/>
              <a:pathLst>
                <a:path w="166556" h="209897">
                  <a:moveTo>
                    <a:pt x="132120" y="24970"/>
                  </a:moveTo>
                  <a:lnTo>
                    <a:pt x="114140" y="9329"/>
                  </a:lnTo>
                  <a:lnTo>
                    <a:pt x="97223" y="1251"/>
                  </a:lnTo>
                  <a:lnTo>
                    <a:pt x="78006" y="0"/>
                  </a:lnTo>
                  <a:lnTo>
                    <a:pt x="37073" y="8729"/>
                  </a:lnTo>
                  <a:lnTo>
                    <a:pt x="11281" y="23927"/>
                  </a:lnTo>
                  <a:lnTo>
                    <a:pt x="5938" y="32463"/>
                  </a:lnTo>
                  <a:lnTo>
                    <a:pt x="0" y="54427"/>
                  </a:lnTo>
                  <a:lnTo>
                    <a:pt x="1926" y="63325"/>
                  </a:lnTo>
                  <a:lnTo>
                    <a:pt x="6720" y="70427"/>
                  </a:lnTo>
                  <a:lnTo>
                    <a:pt x="21405" y="81438"/>
                  </a:lnTo>
                  <a:lnTo>
                    <a:pt x="39630" y="90231"/>
                  </a:lnTo>
                  <a:lnTo>
                    <a:pt x="101758" y="97558"/>
                  </a:lnTo>
                  <a:lnTo>
                    <a:pt x="126815" y="100515"/>
                  </a:lnTo>
                  <a:lnTo>
                    <a:pt x="145750" y="109628"/>
                  </a:lnTo>
                  <a:lnTo>
                    <a:pt x="158845" y="124597"/>
                  </a:lnTo>
                  <a:lnTo>
                    <a:pt x="163975" y="133502"/>
                  </a:lnTo>
                  <a:lnTo>
                    <a:pt x="166555" y="155874"/>
                  </a:lnTo>
                  <a:lnTo>
                    <a:pt x="165605" y="168392"/>
                  </a:lnTo>
                  <a:lnTo>
                    <a:pt x="155191" y="188539"/>
                  </a:lnTo>
                  <a:lnTo>
                    <a:pt x="147501" y="197187"/>
                  </a:lnTo>
                  <a:lnTo>
                    <a:pt x="123359" y="206796"/>
                  </a:lnTo>
                  <a:lnTo>
                    <a:pt x="95471" y="209896"/>
                  </a:lnTo>
                  <a:lnTo>
                    <a:pt x="38083" y="199379"/>
                  </a:lnTo>
                  <a:lnTo>
                    <a:pt x="25985" y="192952"/>
                  </a:lnTo>
                  <a:lnTo>
                    <a:pt x="16307" y="1828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825649" y="1199982"/>
              <a:ext cx="196030" cy="139553"/>
            </a:xfrm>
            <a:custGeom>
              <a:avLst/>
              <a:gdLst/>
              <a:ahLst/>
              <a:cxnLst/>
              <a:rect l="0" t="0" r="0" b="0"/>
              <a:pathLst>
                <a:path w="196030" h="139553">
                  <a:moveTo>
                    <a:pt x="90744" y="116080"/>
                  </a:moveTo>
                  <a:lnTo>
                    <a:pt x="96334" y="99312"/>
                  </a:lnTo>
                  <a:lnTo>
                    <a:pt x="94220" y="60939"/>
                  </a:lnTo>
                  <a:lnTo>
                    <a:pt x="80596" y="23702"/>
                  </a:lnTo>
                  <a:lnTo>
                    <a:pt x="65177" y="7563"/>
                  </a:lnTo>
                  <a:lnTo>
                    <a:pt x="56152" y="1621"/>
                  </a:lnTo>
                  <a:lnTo>
                    <a:pt x="47796" y="0"/>
                  </a:lnTo>
                  <a:lnTo>
                    <a:pt x="39885" y="1258"/>
                  </a:lnTo>
                  <a:lnTo>
                    <a:pt x="24856" y="8896"/>
                  </a:lnTo>
                  <a:lnTo>
                    <a:pt x="10378" y="20089"/>
                  </a:lnTo>
                  <a:lnTo>
                    <a:pt x="2384" y="39102"/>
                  </a:lnTo>
                  <a:lnTo>
                    <a:pt x="0" y="61980"/>
                  </a:lnTo>
                  <a:lnTo>
                    <a:pt x="2840" y="83847"/>
                  </a:lnTo>
                  <a:lnTo>
                    <a:pt x="16606" y="115888"/>
                  </a:lnTo>
                  <a:lnTo>
                    <a:pt x="32057" y="130812"/>
                  </a:lnTo>
                  <a:lnTo>
                    <a:pt x="41091" y="136430"/>
                  </a:lnTo>
                  <a:lnTo>
                    <a:pt x="60488" y="139552"/>
                  </a:lnTo>
                  <a:lnTo>
                    <a:pt x="70573" y="138747"/>
                  </a:lnTo>
                  <a:lnTo>
                    <a:pt x="88019" y="128494"/>
                  </a:lnTo>
                  <a:lnTo>
                    <a:pt x="102401" y="112238"/>
                  </a:lnTo>
                  <a:lnTo>
                    <a:pt x="112693" y="93315"/>
                  </a:lnTo>
                  <a:lnTo>
                    <a:pt x="118245" y="89205"/>
                  </a:lnTo>
                  <a:lnTo>
                    <a:pt x="124286" y="88805"/>
                  </a:lnTo>
                  <a:lnTo>
                    <a:pt x="164918" y="100270"/>
                  </a:lnTo>
                  <a:lnTo>
                    <a:pt x="196029" y="950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021678" y="1155987"/>
              <a:ext cx="389556" cy="157053"/>
            </a:xfrm>
            <a:custGeom>
              <a:avLst/>
              <a:gdLst/>
              <a:ahLst/>
              <a:cxnLst/>
              <a:rect l="0" t="0" r="0" b="0"/>
              <a:pathLst>
                <a:path w="389556" h="157053">
                  <a:moveTo>
                    <a:pt x="0" y="54790"/>
                  </a:moveTo>
                  <a:lnTo>
                    <a:pt x="5589" y="113407"/>
                  </a:lnTo>
                  <a:lnTo>
                    <a:pt x="9553" y="157052"/>
                  </a:lnTo>
                  <a:lnTo>
                    <a:pt x="9070" y="136042"/>
                  </a:lnTo>
                  <a:lnTo>
                    <a:pt x="1426" y="80394"/>
                  </a:lnTo>
                  <a:lnTo>
                    <a:pt x="6873" y="56811"/>
                  </a:lnTo>
                  <a:lnTo>
                    <a:pt x="11601" y="45609"/>
                  </a:lnTo>
                  <a:lnTo>
                    <a:pt x="18263" y="39310"/>
                  </a:lnTo>
                  <a:lnTo>
                    <a:pt x="26213" y="36281"/>
                  </a:lnTo>
                  <a:lnTo>
                    <a:pt x="35023" y="35432"/>
                  </a:lnTo>
                  <a:lnTo>
                    <a:pt x="54171" y="40727"/>
                  </a:lnTo>
                  <a:lnTo>
                    <a:pt x="64190" y="45415"/>
                  </a:lnTo>
                  <a:lnTo>
                    <a:pt x="78442" y="59982"/>
                  </a:lnTo>
                  <a:lnTo>
                    <a:pt x="97123" y="97929"/>
                  </a:lnTo>
                  <a:lnTo>
                    <a:pt x="99844" y="99927"/>
                  </a:lnTo>
                  <a:lnTo>
                    <a:pt x="101658" y="96580"/>
                  </a:lnTo>
                  <a:lnTo>
                    <a:pt x="119727" y="33098"/>
                  </a:lnTo>
                  <a:lnTo>
                    <a:pt x="126612" y="27460"/>
                  </a:lnTo>
                  <a:lnTo>
                    <a:pt x="146739" y="24316"/>
                  </a:lnTo>
                  <a:lnTo>
                    <a:pt x="156318" y="28625"/>
                  </a:lnTo>
                  <a:lnTo>
                    <a:pt x="173200" y="45890"/>
                  </a:lnTo>
                  <a:lnTo>
                    <a:pt x="190269" y="81919"/>
                  </a:lnTo>
                  <a:lnTo>
                    <a:pt x="199281" y="127826"/>
                  </a:lnTo>
                  <a:lnTo>
                    <a:pt x="201874" y="128047"/>
                  </a:lnTo>
                  <a:lnTo>
                    <a:pt x="220031" y="108775"/>
                  </a:lnTo>
                  <a:lnTo>
                    <a:pt x="244959" y="94832"/>
                  </a:lnTo>
                  <a:lnTo>
                    <a:pt x="303501" y="76036"/>
                  </a:lnTo>
                  <a:lnTo>
                    <a:pt x="314638" y="72463"/>
                  </a:lnTo>
                  <a:lnTo>
                    <a:pt x="330132" y="59135"/>
                  </a:lnTo>
                  <a:lnTo>
                    <a:pt x="335901" y="50668"/>
                  </a:lnTo>
                  <a:lnTo>
                    <a:pt x="339193" y="31901"/>
                  </a:lnTo>
                  <a:lnTo>
                    <a:pt x="338433" y="21983"/>
                  </a:lnTo>
                  <a:lnTo>
                    <a:pt x="334416" y="14201"/>
                  </a:lnTo>
                  <a:lnTo>
                    <a:pt x="320595" y="2435"/>
                  </a:lnTo>
                  <a:lnTo>
                    <a:pt x="311996" y="0"/>
                  </a:lnTo>
                  <a:lnTo>
                    <a:pt x="293083" y="413"/>
                  </a:lnTo>
                  <a:lnTo>
                    <a:pt x="276099" y="7616"/>
                  </a:lnTo>
                  <a:lnTo>
                    <a:pt x="246131" y="31303"/>
                  </a:lnTo>
                  <a:lnTo>
                    <a:pt x="230335" y="57189"/>
                  </a:lnTo>
                  <a:lnTo>
                    <a:pt x="228324" y="76913"/>
                  </a:lnTo>
                  <a:lnTo>
                    <a:pt x="232498" y="97378"/>
                  </a:lnTo>
                  <a:lnTo>
                    <a:pt x="242153" y="118171"/>
                  </a:lnTo>
                  <a:lnTo>
                    <a:pt x="260482" y="135992"/>
                  </a:lnTo>
                  <a:lnTo>
                    <a:pt x="271920" y="144019"/>
                  </a:lnTo>
                  <a:lnTo>
                    <a:pt x="293989" y="149819"/>
                  </a:lnTo>
                  <a:lnTo>
                    <a:pt x="353400" y="148412"/>
                  </a:lnTo>
                  <a:lnTo>
                    <a:pt x="389555" y="1390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3706031" y="998109"/>
            <a:ext cx="1295006" cy="466626"/>
            <a:chOff x="3706031" y="998109"/>
            <a:chExt cx="1295006" cy="466626"/>
          </a:xfrm>
        </p:grpSpPr>
        <p:sp>
          <p:nvSpPr>
            <p:cNvPr id="94" name="Freeform 93"/>
            <p:cNvSpPr/>
            <p:nvPr/>
          </p:nvSpPr>
          <p:spPr>
            <a:xfrm>
              <a:off x="3706031" y="1163894"/>
              <a:ext cx="168457" cy="165793"/>
            </a:xfrm>
            <a:custGeom>
              <a:avLst/>
              <a:gdLst/>
              <a:ahLst/>
              <a:cxnLst/>
              <a:rect l="0" t="0" r="0" b="0"/>
              <a:pathLst>
                <a:path w="168457" h="165793">
                  <a:moveTo>
                    <a:pt x="0" y="67940"/>
                  </a:moveTo>
                  <a:lnTo>
                    <a:pt x="37478" y="76273"/>
                  </a:lnTo>
                  <a:lnTo>
                    <a:pt x="72325" y="74698"/>
                  </a:lnTo>
                  <a:lnTo>
                    <a:pt x="126161" y="59254"/>
                  </a:lnTo>
                  <a:lnTo>
                    <a:pt x="147318" y="48092"/>
                  </a:lnTo>
                  <a:lnTo>
                    <a:pt x="154364" y="39500"/>
                  </a:lnTo>
                  <a:lnTo>
                    <a:pt x="162192" y="17475"/>
                  </a:lnTo>
                  <a:lnTo>
                    <a:pt x="158431" y="9730"/>
                  </a:lnTo>
                  <a:lnTo>
                    <a:pt x="150074" y="4567"/>
                  </a:lnTo>
                  <a:lnTo>
                    <a:pt x="127531" y="0"/>
                  </a:lnTo>
                  <a:lnTo>
                    <a:pt x="84462" y="6600"/>
                  </a:lnTo>
                  <a:lnTo>
                    <a:pt x="73856" y="9499"/>
                  </a:lnTo>
                  <a:lnTo>
                    <a:pt x="55831" y="22079"/>
                  </a:lnTo>
                  <a:lnTo>
                    <a:pt x="41191" y="39368"/>
                  </a:lnTo>
                  <a:lnTo>
                    <a:pt x="30785" y="58751"/>
                  </a:lnTo>
                  <a:lnTo>
                    <a:pt x="28500" y="79064"/>
                  </a:lnTo>
                  <a:lnTo>
                    <a:pt x="36565" y="120700"/>
                  </a:lnTo>
                  <a:lnTo>
                    <a:pt x="49006" y="138572"/>
                  </a:lnTo>
                  <a:lnTo>
                    <a:pt x="66234" y="153144"/>
                  </a:lnTo>
                  <a:lnTo>
                    <a:pt x="85589" y="163520"/>
                  </a:lnTo>
                  <a:lnTo>
                    <a:pt x="105890" y="165792"/>
                  </a:lnTo>
                  <a:lnTo>
                    <a:pt x="168456" y="1521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916601" y="1205290"/>
              <a:ext cx="178985" cy="156419"/>
            </a:xfrm>
            <a:custGeom>
              <a:avLst/>
              <a:gdLst/>
              <a:ahLst/>
              <a:cxnLst/>
              <a:rect l="0" t="0" r="0" b="0"/>
              <a:pathLst>
                <a:path w="178985" h="156419">
                  <a:moveTo>
                    <a:pt x="0" y="37072"/>
                  </a:moveTo>
                  <a:lnTo>
                    <a:pt x="3119" y="79764"/>
                  </a:lnTo>
                  <a:lnTo>
                    <a:pt x="21330" y="142408"/>
                  </a:lnTo>
                  <a:lnTo>
                    <a:pt x="24749" y="152920"/>
                  </a:lnTo>
                  <a:lnTo>
                    <a:pt x="24688" y="156418"/>
                  </a:lnTo>
                  <a:lnTo>
                    <a:pt x="22308" y="155240"/>
                  </a:lnTo>
                  <a:lnTo>
                    <a:pt x="18381" y="150946"/>
                  </a:lnTo>
                  <a:lnTo>
                    <a:pt x="7266" y="122545"/>
                  </a:lnTo>
                  <a:lnTo>
                    <a:pt x="2605" y="64961"/>
                  </a:lnTo>
                  <a:lnTo>
                    <a:pt x="6227" y="40109"/>
                  </a:lnTo>
                  <a:lnTo>
                    <a:pt x="14856" y="20484"/>
                  </a:lnTo>
                  <a:lnTo>
                    <a:pt x="20432" y="11976"/>
                  </a:lnTo>
                  <a:lnTo>
                    <a:pt x="28829" y="6303"/>
                  </a:lnTo>
                  <a:lnTo>
                    <a:pt x="50637" y="0"/>
                  </a:lnTo>
                  <a:lnTo>
                    <a:pt x="72808" y="3438"/>
                  </a:lnTo>
                  <a:lnTo>
                    <a:pt x="101901" y="18528"/>
                  </a:lnTo>
                  <a:lnTo>
                    <a:pt x="125339" y="40936"/>
                  </a:lnTo>
                  <a:lnTo>
                    <a:pt x="165248" y="100582"/>
                  </a:lnTo>
                  <a:lnTo>
                    <a:pt x="172879" y="116772"/>
                  </a:lnTo>
                  <a:lnTo>
                    <a:pt x="174914" y="119451"/>
                  </a:lnTo>
                  <a:lnTo>
                    <a:pt x="178984" y="1213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120616" y="998109"/>
              <a:ext cx="111840" cy="349645"/>
            </a:xfrm>
            <a:custGeom>
              <a:avLst/>
              <a:gdLst/>
              <a:ahLst/>
              <a:cxnLst/>
              <a:rect l="0" t="0" r="0" b="0"/>
              <a:pathLst>
                <a:path w="111840" h="349645">
                  <a:moveTo>
                    <a:pt x="69726" y="296896"/>
                  </a:moveTo>
                  <a:lnTo>
                    <a:pt x="75315" y="280128"/>
                  </a:lnTo>
                  <a:lnTo>
                    <a:pt x="74940" y="262537"/>
                  </a:lnTo>
                  <a:lnTo>
                    <a:pt x="73202" y="252933"/>
                  </a:lnTo>
                  <a:lnTo>
                    <a:pt x="68534" y="245361"/>
                  </a:lnTo>
                  <a:lnTo>
                    <a:pt x="53988" y="233827"/>
                  </a:lnTo>
                  <a:lnTo>
                    <a:pt x="46366" y="232623"/>
                  </a:lnTo>
                  <a:lnTo>
                    <a:pt x="38945" y="234160"/>
                  </a:lnTo>
                  <a:lnTo>
                    <a:pt x="17322" y="247502"/>
                  </a:lnTo>
                  <a:lnTo>
                    <a:pt x="10223" y="253438"/>
                  </a:lnTo>
                  <a:lnTo>
                    <a:pt x="2336" y="272512"/>
                  </a:lnTo>
                  <a:lnTo>
                    <a:pt x="0" y="295417"/>
                  </a:lnTo>
                  <a:lnTo>
                    <a:pt x="2862" y="317296"/>
                  </a:lnTo>
                  <a:lnTo>
                    <a:pt x="11152" y="335598"/>
                  </a:lnTo>
                  <a:lnTo>
                    <a:pt x="16639" y="343754"/>
                  </a:lnTo>
                  <a:lnTo>
                    <a:pt x="24976" y="348022"/>
                  </a:lnTo>
                  <a:lnTo>
                    <a:pt x="46718" y="349644"/>
                  </a:lnTo>
                  <a:lnTo>
                    <a:pt x="56727" y="346099"/>
                  </a:lnTo>
                  <a:lnTo>
                    <a:pt x="74087" y="332802"/>
                  </a:lnTo>
                  <a:lnTo>
                    <a:pt x="91425" y="299996"/>
                  </a:lnTo>
                  <a:lnTo>
                    <a:pt x="100528" y="246989"/>
                  </a:lnTo>
                  <a:lnTo>
                    <a:pt x="106798" y="204250"/>
                  </a:lnTo>
                  <a:lnTo>
                    <a:pt x="102742" y="141118"/>
                  </a:lnTo>
                  <a:lnTo>
                    <a:pt x="96004" y="83241"/>
                  </a:lnTo>
                  <a:lnTo>
                    <a:pt x="83409" y="27918"/>
                  </a:lnTo>
                  <a:lnTo>
                    <a:pt x="76587" y="4215"/>
                  </a:lnTo>
                  <a:lnTo>
                    <a:pt x="73130" y="0"/>
                  </a:lnTo>
                  <a:lnTo>
                    <a:pt x="69656" y="699"/>
                  </a:lnTo>
                  <a:lnTo>
                    <a:pt x="66169" y="4675"/>
                  </a:lnTo>
                  <a:lnTo>
                    <a:pt x="61263" y="32627"/>
                  </a:lnTo>
                  <a:lnTo>
                    <a:pt x="60775" y="83994"/>
                  </a:lnTo>
                  <a:lnTo>
                    <a:pt x="67611" y="142321"/>
                  </a:lnTo>
                  <a:lnTo>
                    <a:pt x="71126" y="174383"/>
                  </a:lnTo>
                  <a:lnTo>
                    <a:pt x="89326" y="229975"/>
                  </a:lnTo>
                  <a:lnTo>
                    <a:pt x="111839" y="2863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274570" y="1137527"/>
              <a:ext cx="151401" cy="327208"/>
            </a:xfrm>
            <a:custGeom>
              <a:avLst/>
              <a:gdLst/>
              <a:ahLst/>
              <a:cxnLst/>
              <a:rect l="0" t="0" r="0" b="0"/>
              <a:pathLst>
                <a:path w="151401" h="327208">
                  <a:moveTo>
                    <a:pt x="0" y="115364"/>
                  </a:moveTo>
                  <a:lnTo>
                    <a:pt x="14654" y="177456"/>
                  </a:lnTo>
                  <a:lnTo>
                    <a:pt x="23333" y="239369"/>
                  </a:lnTo>
                  <a:lnTo>
                    <a:pt x="31669" y="301276"/>
                  </a:lnTo>
                  <a:lnTo>
                    <a:pt x="36692" y="324333"/>
                  </a:lnTo>
                  <a:lnTo>
                    <a:pt x="38499" y="327207"/>
                  </a:lnTo>
                  <a:lnTo>
                    <a:pt x="39704" y="324443"/>
                  </a:lnTo>
                  <a:lnTo>
                    <a:pt x="41796" y="272662"/>
                  </a:lnTo>
                  <a:lnTo>
                    <a:pt x="38932" y="214848"/>
                  </a:lnTo>
                  <a:lnTo>
                    <a:pt x="33036" y="163351"/>
                  </a:lnTo>
                  <a:lnTo>
                    <a:pt x="31872" y="108118"/>
                  </a:lnTo>
                  <a:lnTo>
                    <a:pt x="34762" y="52148"/>
                  </a:lnTo>
                  <a:lnTo>
                    <a:pt x="41186" y="26437"/>
                  </a:lnTo>
                  <a:lnTo>
                    <a:pt x="51840" y="7210"/>
                  </a:lnTo>
                  <a:lnTo>
                    <a:pt x="59126" y="2317"/>
                  </a:lnTo>
                  <a:lnTo>
                    <a:pt x="76581" y="0"/>
                  </a:lnTo>
                  <a:lnTo>
                    <a:pt x="92918" y="5989"/>
                  </a:lnTo>
                  <a:lnTo>
                    <a:pt x="107977" y="17620"/>
                  </a:lnTo>
                  <a:lnTo>
                    <a:pt x="128439" y="43899"/>
                  </a:lnTo>
                  <a:lnTo>
                    <a:pt x="150260" y="94601"/>
                  </a:lnTo>
                  <a:lnTo>
                    <a:pt x="151400" y="115495"/>
                  </a:lnTo>
                  <a:lnTo>
                    <a:pt x="146838" y="136479"/>
                  </a:lnTo>
                  <a:lnTo>
                    <a:pt x="137011" y="157504"/>
                  </a:lnTo>
                  <a:lnTo>
                    <a:pt x="128775" y="164514"/>
                  </a:lnTo>
                  <a:lnTo>
                    <a:pt x="107146" y="172303"/>
                  </a:lnTo>
                  <a:lnTo>
                    <a:pt x="63171" y="1785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487536" y="1207758"/>
              <a:ext cx="126574" cy="146991"/>
            </a:xfrm>
            <a:custGeom>
              <a:avLst/>
              <a:gdLst/>
              <a:ahLst/>
              <a:cxnLst/>
              <a:rect l="0" t="0" r="0" b="0"/>
              <a:pathLst>
                <a:path w="126574" h="146991">
                  <a:moveTo>
                    <a:pt x="81831" y="13547"/>
                  </a:moveTo>
                  <a:lnTo>
                    <a:pt x="65064" y="2369"/>
                  </a:lnTo>
                  <a:lnTo>
                    <a:pt x="47473" y="0"/>
                  </a:lnTo>
                  <a:lnTo>
                    <a:pt x="37869" y="1006"/>
                  </a:lnTo>
                  <a:lnTo>
                    <a:pt x="30296" y="5187"/>
                  </a:lnTo>
                  <a:lnTo>
                    <a:pt x="18763" y="19190"/>
                  </a:lnTo>
                  <a:lnTo>
                    <a:pt x="5693" y="46805"/>
                  </a:lnTo>
                  <a:lnTo>
                    <a:pt x="0" y="82803"/>
                  </a:lnTo>
                  <a:lnTo>
                    <a:pt x="3903" y="117516"/>
                  </a:lnTo>
                  <a:lnTo>
                    <a:pt x="8822" y="126143"/>
                  </a:lnTo>
                  <a:lnTo>
                    <a:pt x="23647" y="138849"/>
                  </a:lnTo>
                  <a:lnTo>
                    <a:pt x="45053" y="145276"/>
                  </a:lnTo>
                  <a:lnTo>
                    <a:pt x="57312" y="146990"/>
                  </a:lnTo>
                  <a:lnTo>
                    <a:pt x="80293" y="142655"/>
                  </a:lnTo>
                  <a:lnTo>
                    <a:pt x="91334" y="138224"/>
                  </a:lnTo>
                  <a:lnTo>
                    <a:pt x="106722" y="123941"/>
                  </a:lnTo>
                  <a:lnTo>
                    <a:pt x="126133" y="86176"/>
                  </a:lnTo>
                  <a:lnTo>
                    <a:pt x="126573" y="76005"/>
                  </a:lnTo>
                  <a:lnTo>
                    <a:pt x="120824" y="55344"/>
                  </a:lnTo>
                  <a:lnTo>
                    <a:pt x="104433" y="29571"/>
                  </a:lnTo>
                  <a:lnTo>
                    <a:pt x="99239" y="25400"/>
                  </a:lnTo>
                  <a:lnTo>
                    <a:pt x="94606" y="23788"/>
                  </a:lnTo>
                  <a:lnTo>
                    <a:pt x="81831" y="240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664124" y="1242362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9065" y="58617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653596" y="1147606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727295" y="1202195"/>
              <a:ext cx="136871" cy="134925"/>
            </a:xfrm>
            <a:custGeom>
              <a:avLst/>
              <a:gdLst/>
              <a:ahLst/>
              <a:cxnLst/>
              <a:rect l="0" t="0" r="0" b="0"/>
              <a:pathLst>
                <a:path w="136871" h="134925">
                  <a:moveTo>
                    <a:pt x="0" y="40167"/>
                  </a:moveTo>
                  <a:lnTo>
                    <a:pt x="15641" y="66554"/>
                  </a:lnTo>
                  <a:lnTo>
                    <a:pt x="23719" y="89719"/>
                  </a:lnTo>
                  <a:lnTo>
                    <a:pt x="26341" y="93089"/>
                  </a:lnTo>
                  <a:lnTo>
                    <a:pt x="28089" y="90656"/>
                  </a:lnTo>
                  <a:lnTo>
                    <a:pt x="33465" y="34554"/>
                  </a:lnTo>
                  <a:lnTo>
                    <a:pt x="42559" y="10767"/>
                  </a:lnTo>
                  <a:lnTo>
                    <a:pt x="49430" y="4189"/>
                  </a:lnTo>
                  <a:lnTo>
                    <a:pt x="57520" y="974"/>
                  </a:lnTo>
                  <a:lnTo>
                    <a:pt x="66422" y="0"/>
                  </a:lnTo>
                  <a:lnTo>
                    <a:pt x="82554" y="5158"/>
                  </a:lnTo>
                  <a:lnTo>
                    <a:pt x="90131" y="9809"/>
                  </a:lnTo>
                  <a:lnTo>
                    <a:pt x="101669" y="24335"/>
                  </a:lnTo>
                  <a:lnTo>
                    <a:pt x="126025" y="82740"/>
                  </a:lnTo>
                  <a:lnTo>
                    <a:pt x="136870" y="1349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906279" y="1052849"/>
              <a:ext cx="42116" cy="273742"/>
            </a:xfrm>
            <a:custGeom>
              <a:avLst/>
              <a:gdLst/>
              <a:ahLst/>
              <a:cxnLst/>
              <a:rect l="0" t="0" r="0" b="0"/>
              <a:pathLst>
                <a:path w="42116" h="273742">
                  <a:moveTo>
                    <a:pt x="0" y="0"/>
                  </a:moveTo>
                  <a:lnTo>
                    <a:pt x="1170" y="49263"/>
                  </a:lnTo>
                  <a:lnTo>
                    <a:pt x="7236" y="99345"/>
                  </a:lnTo>
                  <a:lnTo>
                    <a:pt x="10723" y="150058"/>
                  </a:lnTo>
                  <a:lnTo>
                    <a:pt x="21789" y="209709"/>
                  </a:lnTo>
                  <a:lnTo>
                    <a:pt x="31803" y="246190"/>
                  </a:lnTo>
                  <a:lnTo>
                    <a:pt x="42115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853637" y="1159598"/>
              <a:ext cx="147400" cy="9066"/>
            </a:xfrm>
            <a:custGeom>
              <a:avLst/>
              <a:gdLst/>
              <a:ahLst/>
              <a:cxnLst/>
              <a:rect l="0" t="0" r="0" b="0"/>
              <a:pathLst>
                <a:path w="147400" h="9066">
                  <a:moveTo>
                    <a:pt x="147399" y="9065"/>
                  </a:moveTo>
                  <a:lnTo>
                    <a:pt x="88782" y="0"/>
                  </a:lnTo>
                  <a:lnTo>
                    <a:pt x="26972" y="7062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5" name="Freeform 104"/>
          <p:cNvSpPr/>
          <p:nvPr/>
        </p:nvSpPr>
        <p:spPr>
          <a:xfrm>
            <a:off x="3684974" y="1410818"/>
            <a:ext cx="1284477" cy="8402"/>
          </a:xfrm>
          <a:custGeom>
            <a:avLst/>
            <a:gdLst/>
            <a:ahLst/>
            <a:cxnLst/>
            <a:rect l="0" t="0" r="0" b="0"/>
            <a:pathLst>
              <a:path w="1284477" h="8402">
                <a:moveTo>
                  <a:pt x="1284476" y="0"/>
                </a:moveTo>
                <a:lnTo>
                  <a:pt x="1225860" y="0"/>
                </a:lnTo>
                <a:lnTo>
                  <a:pt x="1170516" y="0"/>
                </a:lnTo>
                <a:lnTo>
                  <a:pt x="1121509" y="0"/>
                </a:lnTo>
                <a:lnTo>
                  <a:pt x="1071113" y="0"/>
                </a:lnTo>
                <a:lnTo>
                  <a:pt x="1011570" y="0"/>
                </a:lnTo>
                <a:lnTo>
                  <a:pt x="949159" y="0"/>
                </a:lnTo>
                <a:lnTo>
                  <a:pt x="887742" y="0"/>
                </a:lnTo>
                <a:lnTo>
                  <a:pt x="838852" y="0"/>
                </a:lnTo>
                <a:lnTo>
                  <a:pt x="779818" y="0"/>
                </a:lnTo>
                <a:lnTo>
                  <a:pt x="717508" y="0"/>
                </a:lnTo>
                <a:lnTo>
                  <a:pt x="657279" y="6066"/>
                </a:lnTo>
                <a:lnTo>
                  <a:pt x="600322" y="1545"/>
                </a:lnTo>
                <a:lnTo>
                  <a:pt x="538422" y="305"/>
                </a:lnTo>
                <a:lnTo>
                  <a:pt x="477105" y="7296"/>
                </a:lnTo>
                <a:lnTo>
                  <a:pt x="428233" y="8401"/>
                </a:lnTo>
                <a:lnTo>
                  <a:pt x="369205" y="2006"/>
                </a:lnTo>
                <a:lnTo>
                  <a:pt x="312485" y="396"/>
                </a:lnTo>
                <a:lnTo>
                  <a:pt x="255051" y="79"/>
                </a:lnTo>
                <a:lnTo>
                  <a:pt x="191713" y="16"/>
                </a:lnTo>
                <a:lnTo>
                  <a:pt x="133796" y="3"/>
                </a:lnTo>
                <a:lnTo>
                  <a:pt x="77295" y="1"/>
                </a:lnTo>
                <a:lnTo>
                  <a:pt x="27313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6" name="Group 125"/>
          <p:cNvGrpSpPr/>
          <p:nvPr/>
        </p:nvGrpSpPr>
        <p:grpSpPr>
          <a:xfrm>
            <a:off x="1473039" y="2120090"/>
            <a:ext cx="3159500" cy="499759"/>
            <a:chOff x="1473039" y="2120090"/>
            <a:chExt cx="3159500" cy="499759"/>
          </a:xfrm>
        </p:grpSpPr>
        <p:sp>
          <p:nvSpPr>
            <p:cNvPr id="106" name="Freeform 105"/>
            <p:cNvSpPr/>
            <p:nvPr/>
          </p:nvSpPr>
          <p:spPr>
            <a:xfrm>
              <a:off x="1473039" y="2438926"/>
              <a:ext cx="106236" cy="9575"/>
            </a:xfrm>
            <a:custGeom>
              <a:avLst/>
              <a:gdLst/>
              <a:ahLst/>
              <a:cxnLst/>
              <a:rect l="0" t="0" r="0" b="0"/>
              <a:pathLst>
                <a:path w="106236" h="9575">
                  <a:moveTo>
                    <a:pt x="106235" y="0"/>
                  </a:moveTo>
                  <a:lnTo>
                    <a:pt x="63544" y="3120"/>
                  </a:lnTo>
                  <a:lnTo>
                    <a:pt x="441" y="9553"/>
                  </a:lnTo>
                  <a:lnTo>
                    <a:pt x="0" y="95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779316" y="2249413"/>
              <a:ext cx="1" cy="336913"/>
            </a:xfrm>
            <a:custGeom>
              <a:avLst/>
              <a:gdLst/>
              <a:ahLst/>
              <a:cxnLst/>
              <a:rect l="0" t="0" r="0" b="0"/>
              <a:pathLst>
                <a:path w="1" h="336913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47998"/>
                  </a:lnTo>
                  <a:lnTo>
                    <a:pt x="0" y="200219"/>
                  </a:lnTo>
                  <a:lnTo>
                    <a:pt x="0" y="252736"/>
                  </a:lnTo>
                  <a:lnTo>
                    <a:pt x="0" y="29910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579274" y="2196771"/>
              <a:ext cx="315856" cy="31586"/>
            </a:xfrm>
            <a:custGeom>
              <a:avLst/>
              <a:gdLst/>
              <a:ahLst/>
              <a:cxnLst/>
              <a:rect l="0" t="0" r="0" b="0"/>
              <a:pathLst>
                <a:path w="315856" h="31586">
                  <a:moveTo>
                    <a:pt x="315855" y="0"/>
                  </a:moveTo>
                  <a:lnTo>
                    <a:pt x="266924" y="8333"/>
                  </a:lnTo>
                  <a:lnTo>
                    <a:pt x="207794" y="10094"/>
                  </a:lnTo>
                  <a:lnTo>
                    <a:pt x="159575" y="15989"/>
                  </a:lnTo>
                  <a:lnTo>
                    <a:pt x="99285" y="20055"/>
                  </a:lnTo>
                  <a:lnTo>
                    <a:pt x="42315" y="2397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842487" y="2238885"/>
              <a:ext cx="294799" cy="292435"/>
            </a:xfrm>
            <a:custGeom>
              <a:avLst/>
              <a:gdLst/>
              <a:ahLst/>
              <a:cxnLst/>
              <a:rect l="0" t="0" r="0" b="0"/>
              <a:pathLst>
                <a:path w="294799" h="292435">
                  <a:moveTo>
                    <a:pt x="0" y="0"/>
                  </a:moveTo>
                  <a:lnTo>
                    <a:pt x="3119" y="54144"/>
                  </a:lnTo>
                  <a:lnTo>
                    <a:pt x="9065" y="114680"/>
                  </a:lnTo>
                  <a:lnTo>
                    <a:pt x="17475" y="174557"/>
                  </a:lnTo>
                  <a:lnTo>
                    <a:pt x="23469" y="231445"/>
                  </a:lnTo>
                  <a:lnTo>
                    <a:pt x="30516" y="292434"/>
                  </a:lnTo>
                  <a:lnTo>
                    <a:pt x="33831" y="236310"/>
                  </a:lnTo>
                  <a:lnTo>
                    <a:pt x="60881" y="179601"/>
                  </a:lnTo>
                  <a:lnTo>
                    <a:pt x="68663" y="174716"/>
                  </a:lnTo>
                  <a:lnTo>
                    <a:pt x="77361" y="173799"/>
                  </a:lnTo>
                  <a:lnTo>
                    <a:pt x="86669" y="175527"/>
                  </a:lnTo>
                  <a:lnTo>
                    <a:pt x="103250" y="186806"/>
                  </a:lnTo>
                  <a:lnTo>
                    <a:pt x="117249" y="203518"/>
                  </a:lnTo>
                  <a:lnTo>
                    <a:pt x="143399" y="263517"/>
                  </a:lnTo>
                  <a:lnTo>
                    <a:pt x="151933" y="286699"/>
                  </a:lnTo>
                  <a:lnTo>
                    <a:pt x="150432" y="268741"/>
                  </a:lnTo>
                  <a:lnTo>
                    <a:pt x="153816" y="250462"/>
                  </a:lnTo>
                  <a:lnTo>
                    <a:pt x="167887" y="226029"/>
                  </a:lnTo>
                  <a:lnTo>
                    <a:pt x="183411" y="214321"/>
                  </a:lnTo>
                  <a:lnTo>
                    <a:pt x="242544" y="189842"/>
                  </a:lnTo>
                  <a:lnTo>
                    <a:pt x="262215" y="181470"/>
                  </a:lnTo>
                  <a:lnTo>
                    <a:pt x="278757" y="169950"/>
                  </a:lnTo>
                  <a:lnTo>
                    <a:pt x="282934" y="162433"/>
                  </a:lnTo>
                  <a:lnTo>
                    <a:pt x="284456" y="144722"/>
                  </a:lnTo>
                  <a:lnTo>
                    <a:pt x="280884" y="137425"/>
                  </a:lnTo>
                  <a:lnTo>
                    <a:pt x="267557" y="126198"/>
                  </a:lnTo>
                  <a:lnTo>
                    <a:pt x="234734" y="118890"/>
                  </a:lnTo>
                  <a:lnTo>
                    <a:pt x="215070" y="123420"/>
                  </a:lnTo>
                  <a:lnTo>
                    <a:pt x="183383" y="145392"/>
                  </a:lnTo>
                  <a:lnTo>
                    <a:pt x="167289" y="170980"/>
                  </a:lnTo>
                  <a:lnTo>
                    <a:pt x="160701" y="206378"/>
                  </a:lnTo>
                  <a:lnTo>
                    <a:pt x="164338" y="240913"/>
                  </a:lnTo>
                  <a:lnTo>
                    <a:pt x="175984" y="259540"/>
                  </a:lnTo>
                  <a:lnTo>
                    <a:pt x="192859" y="274448"/>
                  </a:lnTo>
                  <a:lnTo>
                    <a:pt x="212057" y="284973"/>
                  </a:lnTo>
                  <a:lnTo>
                    <a:pt x="232287" y="287312"/>
                  </a:lnTo>
                  <a:lnTo>
                    <a:pt x="294798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304057" y="2338031"/>
              <a:ext cx="128026" cy="157268"/>
            </a:xfrm>
            <a:custGeom>
              <a:avLst/>
              <a:gdLst/>
              <a:ahLst/>
              <a:cxnLst/>
              <a:rect l="0" t="0" r="0" b="0"/>
              <a:pathLst>
                <a:path w="128026" h="157268">
                  <a:moveTo>
                    <a:pt x="117497" y="27195"/>
                  </a:moveTo>
                  <a:lnTo>
                    <a:pt x="106319" y="10428"/>
                  </a:lnTo>
                  <a:lnTo>
                    <a:pt x="98346" y="5489"/>
                  </a:lnTo>
                  <a:lnTo>
                    <a:pt x="77010" y="0"/>
                  </a:lnTo>
                  <a:lnTo>
                    <a:pt x="44280" y="2500"/>
                  </a:lnTo>
                  <a:lnTo>
                    <a:pt x="26074" y="13880"/>
                  </a:lnTo>
                  <a:lnTo>
                    <a:pt x="11354" y="31806"/>
                  </a:lnTo>
                  <a:lnTo>
                    <a:pt x="912" y="55371"/>
                  </a:lnTo>
                  <a:lnTo>
                    <a:pt x="0" y="67036"/>
                  </a:lnTo>
                  <a:lnTo>
                    <a:pt x="15731" y="121653"/>
                  </a:lnTo>
                  <a:lnTo>
                    <a:pt x="28984" y="136637"/>
                  </a:lnTo>
                  <a:lnTo>
                    <a:pt x="66088" y="155788"/>
                  </a:lnTo>
                  <a:lnTo>
                    <a:pt x="86460" y="157267"/>
                  </a:lnTo>
                  <a:lnTo>
                    <a:pt x="96805" y="156024"/>
                  </a:lnTo>
                  <a:lnTo>
                    <a:pt x="111420" y="148404"/>
                  </a:lnTo>
                  <a:lnTo>
                    <a:pt x="128025" y="1324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456060" y="2357625"/>
              <a:ext cx="131092" cy="147519"/>
            </a:xfrm>
            <a:custGeom>
              <a:avLst/>
              <a:gdLst/>
              <a:ahLst/>
              <a:cxnLst/>
              <a:rect l="0" t="0" r="0" b="0"/>
              <a:pathLst>
                <a:path w="131092" h="147519">
                  <a:moveTo>
                    <a:pt x="91836" y="18130"/>
                  </a:moveTo>
                  <a:lnTo>
                    <a:pt x="80658" y="6952"/>
                  </a:lnTo>
                  <a:lnTo>
                    <a:pt x="62692" y="1464"/>
                  </a:lnTo>
                  <a:lnTo>
                    <a:pt x="51349" y="0"/>
                  </a:lnTo>
                  <a:lnTo>
                    <a:pt x="32508" y="4613"/>
                  </a:lnTo>
                  <a:lnTo>
                    <a:pt x="24208" y="9119"/>
                  </a:lnTo>
                  <a:lnTo>
                    <a:pt x="11866" y="23484"/>
                  </a:lnTo>
                  <a:lnTo>
                    <a:pt x="3652" y="42736"/>
                  </a:lnTo>
                  <a:lnTo>
                    <a:pt x="0" y="66891"/>
                  </a:lnTo>
                  <a:lnTo>
                    <a:pt x="4617" y="90104"/>
                  </a:lnTo>
                  <a:lnTo>
                    <a:pt x="20370" y="119784"/>
                  </a:lnTo>
                  <a:lnTo>
                    <a:pt x="34337" y="134669"/>
                  </a:lnTo>
                  <a:lnTo>
                    <a:pt x="52243" y="145185"/>
                  </a:lnTo>
                  <a:lnTo>
                    <a:pt x="71900" y="147518"/>
                  </a:lnTo>
                  <a:lnTo>
                    <a:pt x="91164" y="143486"/>
                  </a:lnTo>
                  <a:lnTo>
                    <a:pt x="107525" y="133895"/>
                  </a:lnTo>
                  <a:lnTo>
                    <a:pt x="119476" y="118714"/>
                  </a:lnTo>
                  <a:lnTo>
                    <a:pt x="127517" y="99099"/>
                  </a:lnTo>
                  <a:lnTo>
                    <a:pt x="131091" y="74783"/>
                  </a:lnTo>
                  <a:lnTo>
                    <a:pt x="126440" y="51498"/>
                  </a:lnTo>
                  <a:lnTo>
                    <a:pt x="121925" y="40375"/>
                  </a:lnTo>
                  <a:lnTo>
                    <a:pt x="116575" y="3296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611067" y="2355772"/>
              <a:ext cx="221099" cy="117445"/>
            </a:xfrm>
            <a:custGeom>
              <a:avLst/>
              <a:gdLst/>
              <a:ahLst/>
              <a:cxnLst/>
              <a:rect l="0" t="0" r="0" b="0"/>
              <a:pathLst>
                <a:path w="221099" h="117445">
                  <a:moveTo>
                    <a:pt x="0" y="41040"/>
                  </a:moveTo>
                  <a:lnTo>
                    <a:pt x="17958" y="94915"/>
                  </a:lnTo>
                  <a:lnTo>
                    <a:pt x="24749" y="115287"/>
                  </a:lnTo>
                  <a:lnTo>
                    <a:pt x="27028" y="117444"/>
                  </a:lnTo>
                  <a:lnTo>
                    <a:pt x="28547" y="114203"/>
                  </a:lnTo>
                  <a:lnTo>
                    <a:pt x="29065" y="99293"/>
                  </a:lnTo>
                  <a:lnTo>
                    <a:pt x="25119" y="69999"/>
                  </a:lnTo>
                  <a:lnTo>
                    <a:pt x="36092" y="10726"/>
                  </a:lnTo>
                  <a:lnTo>
                    <a:pt x="41609" y="4453"/>
                  </a:lnTo>
                  <a:lnTo>
                    <a:pt x="48796" y="1441"/>
                  </a:lnTo>
                  <a:lnTo>
                    <a:pt x="57097" y="603"/>
                  </a:lnTo>
                  <a:lnTo>
                    <a:pt x="72560" y="5910"/>
                  </a:lnTo>
                  <a:lnTo>
                    <a:pt x="87231" y="17238"/>
                  </a:lnTo>
                  <a:lnTo>
                    <a:pt x="101550" y="33971"/>
                  </a:lnTo>
                  <a:lnTo>
                    <a:pt x="109474" y="56226"/>
                  </a:lnTo>
                  <a:lnTo>
                    <a:pt x="112996" y="72356"/>
                  </a:lnTo>
                  <a:lnTo>
                    <a:pt x="113935" y="70106"/>
                  </a:lnTo>
                  <a:lnTo>
                    <a:pt x="130358" y="8691"/>
                  </a:lnTo>
                  <a:lnTo>
                    <a:pt x="137208" y="3096"/>
                  </a:lnTo>
                  <a:lnTo>
                    <a:pt x="157298" y="0"/>
                  </a:lnTo>
                  <a:lnTo>
                    <a:pt x="175585" y="5642"/>
                  </a:lnTo>
                  <a:lnTo>
                    <a:pt x="183737" y="10423"/>
                  </a:lnTo>
                  <a:lnTo>
                    <a:pt x="195915" y="25093"/>
                  </a:lnTo>
                  <a:lnTo>
                    <a:pt x="215875" y="72129"/>
                  </a:lnTo>
                  <a:lnTo>
                    <a:pt x="221098" y="1042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842694" y="2312601"/>
              <a:ext cx="178986" cy="136854"/>
            </a:xfrm>
            <a:custGeom>
              <a:avLst/>
              <a:gdLst/>
              <a:ahLst/>
              <a:cxnLst/>
              <a:rect l="0" t="0" r="0" b="0"/>
              <a:pathLst>
                <a:path w="178986" h="136854">
                  <a:moveTo>
                    <a:pt x="0" y="31569"/>
                  </a:moveTo>
                  <a:lnTo>
                    <a:pt x="5589" y="90185"/>
                  </a:lnTo>
                  <a:lnTo>
                    <a:pt x="15619" y="127765"/>
                  </a:lnTo>
                  <a:lnTo>
                    <a:pt x="11130" y="67002"/>
                  </a:lnTo>
                  <a:lnTo>
                    <a:pt x="13046" y="26989"/>
                  </a:lnTo>
                  <a:lnTo>
                    <a:pt x="21786" y="7696"/>
                  </a:lnTo>
                  <a:lnTo>
                    <a:pt x="28562" y="3956"/>
                  </a:lnTo>
                  <a:lnTo>
                    <a:pt x="36589" y="3801"/>
                  </a:lnTo>
                  <a:lnTo>
                    <a:pt x="45450" y="6038"/>
                  </a:lnTo>
                  <a:lnTo>
                    <a:pt x="52527" y="11039"/>
                  </a:lnTo>
                  <a:lnTo>
                    <a:pt x="63510" y="25954"/>
                  </a:lnTo>
                  <a:lnTo>
                    <a:pt x="76270" y="54081"/>
                  </a:lnTo>
                  <a:lnTo>
                    <a:pt x="80092" y="55936"/>
                  </a:lnTo>
                  <a:lnTo>
                    <a:pt x="83811" y="52493"/>
                  </a:lnTo>
                  <a:lnTo>
                    <a:pt x="104060" y="11447"/>
                  </a:lnTo>
                  <a:lnTo>
                    <a:pt x="119949" y="9"/>
                  </a:lnTo>
                  <a:lnTo>
                    <a:pt x="127929" y="0"/>
                  </a:lnTo>
                  <a:lnTo>
                    <a:pt x="135589" y="3504"/>
                  </a:lnTo>
                  <a:lnTo>
                    <a:pt x="149169" y="16756"/>
                  </a:lnTo>
                  <a:lnTo>
                    <a:pt x="171274" y="63976"/>
                  </a:lnTo>
                  <a:lnTo>
                    <a:pt x="177969" y="117999"/>
                  </a:lnTo>
                  <a:lnTo>
                    <a:pt x="178985" y="1368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056245" y="2317523"/>
              <a:ext cx="109865" cy="137586"/>
            </a:xfrm>
            <a:custGeom>
              <a:avLst/>
              <a:gdLst/>
              <a:ahLst/>
              <a:cxnLst/>
              <a:rect l="0" t="0" r="0" b="0"/>
              <a:pathLst>
                <a:path w="109865" h="137586">
                  <a:moveTo>
                    <a:pt x="60190" y="5590"/>
                  </a:moveTo>
                  <a:lnTo>
                    <a:pt x="43422" y="0"/>
                  </a:lnTo>
                  <a:lnTo>
                    <a:pt x="36143" y="694"/>
                  </a:lnTo>
                  <a:lnTo>
                    <a:pt x="21817" y="7703"/>
                  </a:lnTo>
                  <a:lnTo>
                    <a:pt x="10770" y="21737"/>
                  </a:lnTo>
                  <a:lnTo>
                    <a:pt x="3131" y="40842"/>
                  </a:lnTo>
                  <a:lnTo>
                    <a:pt x="0" y="76736"/>
                  </a:lnTo>
                  <a:lnTo>
                    <a:pt x="3413" y="99211"/>
                  </a:lnTo>
                  <a:lnTo>
                    <a:pt x="15069" y="117779"/>
                  </a:lnTo>
                  <a:lnTo>
                    <a:pt x="23090" y="126006"/>
                  </a:lnTo>
                  <a:lnTo>
                    <a:pt x="44481" y="135147"/>
                  </a:lnTo>
                  <a:lnTo>
                    <a:pt x="56737" y="137585"/>
                  </a:lnTo>
                  <a:lnTo>
                    <a:pt x="67246" y="136870"/>
                  </a:lnTo>
                  <a:lnTo>
                    <a:pt x="85163" y="129837"/>
                  </a:lnTo>
                  <a:lnTo>
                    <a:pt x="97805" y="115793"/>
                  </a:lnTo>
                  <a:lnTo>
                    <a:pt x="106154" y="96683"/>
                  </a:lnTo>
                  <a:lnTo>
                    <a:pt x="109864" y="72591"/>
                  </a:lnTo>
                  <a:lnTo>
                    <a:pt x="105274" y="49406"/>
                  </a:lnTo>
                  <a:lnTo>
                    <a:pt x="95435" y="29743"/>
                  </a:lnTo>
                  <a:lnTo>
                    <a:pt x="70718" y="55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200663" y="2298209"/>
              <a:ext cx="157929" cy="193361"/>
            </a:xfrm>
            <a:custGeom>
              <a:avLst/>
              <a:gdLst/>
              <a:ahLst/>
              <a:cxnLst/>
              <a:rect l="0" t="0" r="0" b="0"/>
              <a:pathLst>
                <a:path w="157929" h="193361">
                  <a:moveTo>
                    <a:pt x="0" y="56489"/>
                  </a:moveTo>
                  <a:lnTo>
                    <a:pt x="14654" y="115106"/>
                  </a:lnTo>
                  <a:lnTo>
                    <a:pt x="25858" y="153855"/>
                  </a:lnTo>
                  <a:lnTo>
                    <a:pt x="9988" y="99102"/>
                  </a:lnTo>
                  <a:lnTo>
                    <a:pt x="2959" y="64046"/>
                  </a:lnTo>
                  <a:lnTo>
                    <a:pt x="3655" y="38790"/>
                  </a:lnTo>
                  <a:lnTo>
                    <a:pt x="11763" y="15868"/>
                  </a:lnTo>
                  <a:lnTo>
                    <a:pt x="19540" y="8351"/>
                  </a:lnTo>
                  <a:lnTo>
                    <a:pt x="40660" y="0"/>
                  </a:lnTo>
                  <a:lnTo>
                    <a:pt x="50503" y="112"/>
                  </a:lnTo>
                  <a:lnTo>
                    <a:pt x="67680" y="6476"/>
                  </a:lnTo>
                  <a:lnTo>
                    <a:pt x="90503" y="28802"/>
                  </a:lnTo>
                  <a:lnTo>
                    <a:pt x="123124" y="86393"/>
                  </a:lnTo>
                  <a:lnTo>
                    <a:pt x="143466" y="141665"/>
                  </a:lnTo>
                  <a:lnTo>
                    <a:pt x="157928" y="1933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562100" y="2317363"/>
              <a:ext cx="133403" cy="159594"/>
            </a:xfrm>
            <a:custGeom>
              <a:avLst/>
              <a:gdLst/>
              <a:ahLst/>
              <a:cxnLst/>
              <a:rect l="0" t="0" r="0" b="0"/>
              <a:pathLst>
                <a:path w="133403" h="159594">
                  <a:moveTo>
                    <a:pt x="7060" y="58392"/>
                  </a:moveTo>
                  <a:lnTo>
                    <a:pt x="44538" y="66725"/>
                  </a:lnTo>
                  <a:lnTo>
                    <a:pt x="79386" y="65151"/>
                  </a:lnTo>
                  <a:lnTo>
                    <a:pt x="90373" y="62898"/>
                  </a:lnTo>
                  <a:lnTo>
                    <a:pt x="97697" y="56716"/>
                  </a:lnTo>
                  <a:lnTo>
                    <a:pt x="105835" y="37370"/>
                  </a:lnTo>
                  <a:lnTo>
                    <a:pt x="105665" y="28000"/>
                  </a:lnTo>
                  <a:lnTo>
                    <a:pt x="99238" y="11349"/>
                  </a:lnTo>
                  <a:lnTo>
                    <a:pt x="90739" y="5973"/>
                  </a:lnTo>
                  <a:lnTo>
                    <a:pt x="65697" y="0"/>
                  </a:lnTo>
                  <a:lnTo>
                    <a:pt x="41310" y="3584"/>
                  </a:lnTo>
                  <a:lnTo>
                    <a:pt x="29894" y="7815"/>
                  </a:lnTo>
                  <a:lnTo>
                    <a:pt x="14089" y="21875"/>
                  </a:lnTo>
                  <a:lnTo>
                    <a:pt x="8237" y="30538"/>
                  </a:lnTo>
                  <a:lnTo>
                    <a:pt x="0" y="65087"/>
                  </a:lnTo>
                  <a:lnTo>
                    <a:pt x="3149" y="99370"/>
                  </a:lnTo>
                  <a:lnTo>
                    <a:pt x="11561" y="117939"/>
                  </a:lnTo>
                  <a:lnTo>
                    <a:pt x="24268" y="133990"/>
                  </a:lnTo>
                  <a:lnTo>
                    <a:pt x="41614" y="148923"/>
                  </a:lnTo>
                  <a:lnTo>
                    <a:pt x="64142" y="157120"/>
                  </a:lnTo>
                  <a:lnTo>
                    <a:pt x="88582" y="159593"/>
                  </a:lnTo>
                  <a:lnTo>
                    <a:pt x="133402" y="1531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727955" y="2337282"/>
              <a:ext cx="114947" cy="131351"/>
            </a:xfrm>
            <a:custGeom>
              <a:avLst/>
              <a:gdLst/>
              <a:ahLst/>
              <a:cxnLst/>
              <a:rect l="0" t="0" r="0" b="0"/>
              <a:pathLst>
                <a:path w="114947" h="131351">
                  <a:moveTo>
                    <a:pt x="20190" y="59530"/>
                  </a:moveTo>
                  <a:lnTo>
                    <a:pt x="20190" y="108461"/>
                  </a:lnTo>
                  <a:lnTo>
                    <a:pt x="20190" y="123736"/>
                  </a:lnTo>
                  <a:lnTo>
                    <a:pt x="17850" y="130410"/>
                  </a:lnTo>
                  <a:lnTo>
                    <a:pt x="13951" y="131350"/>
                  </a:lnTo>
                  <a:lnTo>
                    <a:pt x="9011" y="128467"/>
                  </a:lnTo>
                  <a:lnTo>
                    <a:pt x="5719" y="121866"/>
                  </a:lnTo>
                  <a:lnTo>
                    <a:pt x="0" y="59001"/>
                  </a:lnTo>
                  <a:lnTo>
                    <a:pt x="4979" y="14790"/>
                  </a:lnTo>
                  <a:lnTo>
                    <a:pt x="11219" y="6306"/>
                  </a:lnTo>
                  <a:lnTo>
                    <a:pt x="20059" y="1821"/>
                  </a:lnTo>
                  <a:lnTo>
                    <a:pt x="30631" y="0"/>
                  </a:lnTo>
                  <a:lnTo>
                    <a:pt x="40019" y="1126"/>
                  </a:lnTo>
                  <a:lnTo>
                    <a:pt x="56689" y="8616"/>
                  </a:lnTo>
                  <a:lnTo>
                    <a:pt x="79227" y="25987"/>
                  </a:lnTo>
                  <a:lnTo>
                    <a:pt x="95134" y="51541"/>
                  </a:lnTo>
                  <a:lnTo>
                    <a:pt x="111529" y="98859"/>
                  </a:lnTo>
                  <a:lnTo>
                    <a:pt x="114946" y="1227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877712" y="2120090"/>
              <a:ext cx="123118" cy="360981"/>
            </a:xfrm>
            <a:custGeom>
              <a:avLst/>
              <a:gdLst/>
              <a:ahLst/>
              <a:cxnLst/>
              <a:rect l="0" t="0" r="0" b="0"/>
              <a:pathLst>
                <a:path w="123118" h="360981">
                  <a:moveTo>
                    <a:pt x="91531" y="329364"/>
                  </a:moveTo>
                  <a:lnTo>
                    <a:pt x="91531" y="270748"/>
                  </a:lnTo>
                  <a:lnTo>
                    <a:pt x="85292" y="250280"/>
                  </a:lnTo>
                  <a:lnTo>
                    <a:pt x="80353" y="241547"/>
                  </a:lnTo>
                  <a:lnTo>
                    <a:pt x="65506" y="228723"/>
                  </a:lnTo>
                  <a:lnTo>
                    <a:pt x="56633" y="223666"/>
                  </a:lnTo>
                  <a:lnTo>
                    <a:pt x="47209" y="222634"/>
                  </a:lnTo>
                  <a:lnTo>
                    <a:pt x="27379" y="227726"/>
                  </a:lnTo>
                  <a:lnTo>
                    <a:pt x="19517" y="234700"/>
                  </a:lnTo>
                  <a:lnTo>
                    <a:pt x="7662" y="254926"/>
                  </a:lnTo>
                  <a:lnTo>
                    <a:pt x="0" y="292621"/>
                  </a:lnTo>
                  <a:lnTo>
                    <a:pt x="3320" y="327836"/>
                  </a:lnTo>
                  <a:lnTo>
                    <a:pt x="14891" y="346623"/>
                  </a:lnTo>
                  <a:lnTo>
                    <a:pt x="22890" y="354908"/>
                  </a:lnTo>
                  <a:lnTo>
                    <a:pt x="31733" y="359262"/>
                  </a:lnTo>
                  <a:lnTo>
                    <a:pt x="50916" y="360980"/>
                  </a:lnTo>
                  <a:lnTo>
                    <a:pt x="59775" y="356290"/>
                  </a:lnTo>
                  <a:lnTo>
                    <a:pt x="75857" y="338602"/>
                  </a:lnTo>
                  <a:lnTo>
                    <a:pt x="96841" y="296354"/>
                  </a:lnTo>
                  <a:lnTo>
                    <a:pt x="109131" y="241042"/>
                  </a:lnTo>
                  <a:lnTo>
                    <a:pt x="111564" y="191281"/>
                  </a:lnTo>
                  <a:lnTo>
                    <a:pt x="112284" y="139492"/>
                  </a:lnTo>
                  <a:lnTo>
                    <a:pt x="112498" y="90222"/>
                  </a:lnTo>
                  <a:lnTo>
                    <a:pt x="106981" y="37241"/>
                  </a:lnTo>
                  <a:lnTo>
                    <a:pt x="97929" y="3774"/>
                  </a:lnTo>
                  <a:lnTo>
                    <a:pt x="93456" y="0"/>
                  </a:lnTo>
                  <a:lnTo>
                    <a:pt x="88135" y="994"/>
                  </a:lnTo>
                  <a:lnTo>
                    <a:pt x="82248" y="5166"/>
                  </a:lnTo>
                  <a:lnTo>
                    <a:pt x="72587" y="22279"/>
                  </a:lnTo>
                  <a:lnTo>
                    <a:pt x="65564" y="46653"/>
                  </a:lnTo>
                  <a:lnTo>
                    <a:pt x="62780" y="90920"/>
                  </a:lnTo>
                  <a:lnTo>
                    <a:pt x="68608" y="147864"/>
                  </a:lnTo>
                  <a:lnTo>
                    <a:pt x="75695" y="208894"/>
                  </a:lnTo>
                  <a:lnTo>
                    <a:pt x="88360" y="263151"/>
                  </a:lnTo>
                  <a:lnTo>
                    <a:pt x="99820" y="302597"/>
                  </a:lnTo>
                  <a:lnTo>
                    <a:pt x="123117" y="3504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026728" y="2321556"/>
              <a:ext cx="108128" cy="298293"/>
            </a:xfrm>
            <a:custGeom>
              <a:avLst/>
              <a:gdLst/>
              <a:ahLst/>
              <a:cxnLst/>
              <a:rect l="0" t="0" r="0" b="0"/>
              <a:pathLst>
                <a:path w="108128" h="298293">
                  <a:moveTo>
                    <a:pt x="5686" y="106842"/>
                  </a:moveTo>
                  <a:lnTo>
                    <a:pt x="11275" y="168934"/>
                  </a:lnTo>
                  <a:lnTo>
                    <a:pt x="22475" y="227555"/>
                  </a:lnTo>
                  <a:lnTo>
                    <a:pt x="29019" y="282288"/>
                  </a:lnTo>
                  <a:lnTo>
                    <a:pt x="32434" y="298292"/>
                  </a:lnTo>
                  <a:lnTo>
                    <a:pt x="31707" y="297646"/>
                  </a:lnTo>
                  <a:lnTo>
                    <a:pt x="30052" y="293706"/>
                  </a:lnTo>
                  <a:lnTo>
                    <a:pt x="24059" y="241052"/>
                  </a:lnTo>
                  <a:lnTo>
                    <a:pt x="12175" y="187035"/>
                  </a:lnTo>
                  <a:lnTo>
                    <a:pt x="5798" y="125239"/>
                  </a:lnTo>
                  <a:lnTo>
                    <a:pt x="0" y="86946"/>
                  </a:lnTo>
                  <a:lnTo>
                    <a:pt x="10296" y="24384"/>
                  </a:lnTo>
                  <a:lnTo>
                    <a:pt x="15778" y="15605"/>
                  </a:lnTo>
                  <a:lnTo>
                    <a:pt x="31228" y="2731"/>
                  </a:lnTo>
                  <a:lnTo>
                    <a:pt x="40262" y="0"/>
                  </a:lnTo>
                  <a:lnTo>
                    <a:pt x="59658" y="85"/>
                  </a:lnTo>
                  <a:lnTo>
                    <a:pt x="76857" y="7141"/>
                  </a:lnTo>
                  <a:lnTo>
                    <a:pt x="84719" y="12299"/>
                  </a:lnTo>
                  <a:lnTo>
                    <a:pt x="96574" y="27388"/>
                  </a:lnTo>
                  <a:lnTo>
                    <a:pt x="104572" y="46962"/>
                  </a:lnTo>
                  <a:lnTo>
                    <a:pt x="108127" y="71260"/>
                  </a:lnTo>
                  <a:lnTo>
                    <a:pt x="103468" y="94537"/>
                  </a:lnTo>
                  <a:lnTo>
                    <a:pt x="92429" y="115411"/>
                  </a:lnTo>
                  <a:lnTo>
                    <a:pt x="75824" y="132487"/>
                  </a:lnTo>
                  <a:lnTo>
                    <a:pt x="56746" y="141636"/>
                  </a:lnTo>
                  <a:lnTo>
                    <a:pt x="26743" y="1489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173669" y="2341397"/>
              <a:ext cx="108184" cy="153217"/>
            </a:xfrm>
            <a:custGeom>
              <a:avLst/>
              <a:gdLst/>
              <a:ahLst/>
              <a:cxnLst/>
              <a:rect l="0" t="0" r="0" b="0"/>
              <a:pathLst>
                <a:path w="108184" h="153217">
                  <a:moveTo>
                    <a:pt x="100901" y="13301"/>
                  </a:moveTo>
                  <a:lnTo>
                    <a:pt x="89722" y="2123"/>
                  </a:lnTo>
                  <a:lnTo>
                    <a:pt x="81750" y="0"/>
                  </a:lnTo>
                  <a:lnTo>
                    <a:pt x="60414" y="760"/>
                  </a:lnTo>
                  <a:lnTo>
                    <a:pt x="41572" y="8117"/>
                  </a:lnTo>
                  <a:lnTo>
                    <a:pt x="25400" y="20356"/>
                  </a:lnTo>
                  <a:lnTo>
                    <a:pt x="10413" y="37493"/>
                  </a:lnTo>
                  <a:lnTo>
                    <a:pt x="2192" y="59928"/>
                  </a:lnTo>
                  <a:lnTo>
                    <a:pt x="0" y="72462"/>
                  </a:lnTo>
                  <a:lnTo>
                    <a:pt x="3803" y="95747"/>
                  </a:lnTo>
                  <a:lnTo>
                    <a:pt x="19099" y="125467"/>
                  </a:lnTo>
                  <a:lnTo>
                    <a:pt x="32959" y="140361"/>
                  </a:lnTo>
                  <a:lnTo>
                    <a:pt x="50817" y="150881"/>
                  </a:lnTo>
                  <a:lnTo>
                    <a:pt x="70452" y="153216"/>
                  </a:lnTo>
                  <a:lnTo>
                    <a:pt x="80602" y="152201"/>
                  </a:lnTo>
                  <a:lnTo>
                    <a:pt x="88538" y="148015"/>
                  </a:lnTo>
                  <a:lnTo>
                    <a:pt x="100475" y="134005"/>
                  </a:lnTo>
                  <a:lnTo>
                    <a:pt x="108183" y="100798"/>
                  </a:lnTo>
                  <a:lnTo>
                    <a:pt x="104878" y="66912"/>
                  </a:lnTo>
                  <a:lnTo>
                    <a:pt x="90372" y="238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316684" y="2386283"/>
              <a:ext cx="21058" cy="126344"/>
            </a:xfrm>
            <a:custGeom>
              <a:avLst/>
              <a:gdLst/>
              <a:ahLst/>
              <a:cxnLst/>
              <a:rect l="0" t="0" r="0" b="0"/>
              <a:pathLst>
                <a:path w="21058" h="126344">
                  <a:moveTo>
                    <a:pt x="0" y="0"/>
                  </a:moveTo>
                  <a:lnTo>
                    <a:pt x="7235" y="27557"/>
                  </a:lnTo>
                  <a:lnTo>
                    <a:pt x="12997" y="80660"/>
                  </a:lnTo>
                  <a:lnTo>
                    <a:pt x="21057" y="1263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306155" y="225994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390383" y="2335446"/>
              <a:ext cx="105286" cy="145595"/>
            </a:xfrm>
            <a:custGeom>
              <a:avLst/>
              <a:gdLst/>
              <a:ahLst/>
              <a:cxnLst/>
              <a:rect l="0" t="0" r="0" b="0"/>
              <a:pathLst>
                <a:path w="105286" h="145595">
                  <a:moveTo>
                    <a:pt x="0" y="71895"/>
                  </a:moveTo>
                  <a:lnTo>
                    <a:pt x="3120" y="114586"/>
                  </a:lnTo>
                  <a:lnTo>
                    <a:pt x="6066" y="127133"/>
                  </a:lnTo>
                  <a:lnTo>
                    <a:pt x="1030" y="85162"/>
                  </a:lnTo>
                  <a:lnTo>
                    <a:pt x="3255" y="21808"/>
                  </a:lnTo>
                  <a:lnTo>
                    <a:pt x="5680" y="10428"/>
                  </a:lnTo>
                  <a:lnTo>
                    <a:pt x="11975" y="4010"/>
                  </a:lnTo>
                  <a:lnTo>
                    <a:pt x="20852" y="902"/>
                  </a:lnTo>
                  <a:lnTo>
                    <a:pt x="31449" y="0"/>
                  </a:lnTo>
                  <a:lnTo>
                    <a:pt x="49462" y="5236"/>
                  </a:lnTo>
                  <a:lnTo>
                    <a:pt x="57542" y="9908"/>
                  </a:lnTo>
                  <a:lnTo>
                    <a:pt x="69638" y="24458"/>
                  </a:lnTo>
                  <a:lnTo>
                    <a:pt x="96778" y="73750"/>
                  </a:lnTo>
                  <a:lnTo>
                    <a:pt x="103605" y="119358"/>
                  </a:lnTo>
                  <a:lnTo>
                    <a:pt x="105285" y="1455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527253" y="2154657"/>
              <a:ext cx="42115" cy="315855"/>
            </a:xfrm>
            <a:custGeom>
              <a:avLst/>
              <a:gdLst/>
              <a:ahLst/>
              <a:cxnLst/>
              <a:rect l="0" t="0" r="0" b="0"/>
              <a:pathLst>
                <a:path w="42115" h="315855">
                  <a:moveTo>
                    <a:pt x="0" y="0"/>
                  </a:moveTo>
                  <a:lnTo>
                    <a:pt x="3120" y="48930"/>
                  </a:lnTo>
                  <a:lnTo>
                    <a:pt x="8334" y="99895"/>
                  </a:lnTo>
                  <a:lnTo>
                    <a:pt x="12998" y="156330"/>
                  </a:lnTo>
                  <a:lnTo>
                    <a:pt x="21789" y="206977"/>
                  </a:lnTo>
                  <a:lnTo>
                    <a:pt x="28684" y="254739"/>
                  </a:lnTo>
                  <a:lnTo>
                    <a:pt x="33846" y="293457"/>
                  </a:lnTo>
                  <a:lnTo>
                    <a:pt x="42114" y="3158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443026" y="2270470"/>
              <a:ext cx="189513" cy="21058"/>
            </a:xfrm>
            <a:custGeom>
              <a:avLst/>
              <a:gdLst/>
              <a:ahLst/>
              <a:cxnLst/>
              <a:rect l="0" t="0" r="0" b="0"/>
              <a:pathLst>
                <a:path w="189513" h="21058">
                  <a:moveTo>
                    <a:pt x="189512" y="21057"/>
                  </a:moveTo>
                  <a:lnTo>
                    <a:pt x="146821" y="17938"/>
                  </a:lnTo>
                  <a:lnTo>
                    <a:pt x="85105" y="10334"/>
                  </a:lnTo>
                  <a:lnTo>
                    <a:pt x="29202" y="23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7" name="Freeform 126"/>
          <p:cNvSpPr/>
          <p:nvPr/>
        </p:nvSpPr>
        <p:spPr>
          <a:xfrm rot="368400">
            <a:off x="214974" y="2143936"/>
            <a:ext cx="237217" cy="455722"/>
          </a:xfrm>
          <a:custGeom>
            <a:avLst/>
            <a:gdLst/>
            <a:ahLst/>
            <a:cxnLst/>
            <a:rect l="0" t="0" r="0" b="0"/>
            <a:pathLst>
              <a:path w="237217" h="455722">
                <a:moveTo>
                  <a:pt x="5589" y="21057"/>
                </a:moveTo>
                <a:lnTo>
                  <a:pt x="0" y="37825"/>
                </a:lnTo>
                <a:lnTo>
                  <a:pt x="375" y="55415"/>
                </a:lnTo>
                <a:lnTo>
                  <a:pt x="5611" y="74932"/>
                </a:lnTo>
                <a:lnTo>
                  <a:pt x="29003" y="132094"/>
                </a:lnTo>
                <a:lnTo>
                  <a:pt x="47551" y="192003"/>
                </a:lnTo>
                <a:lnTo>
                  <a:pt x="66400" y="253965"/>
                </a:lnTo>
                <a:lnTo>
                  <a:pt x="83009" y="300767"/>
                </a:lnTo>
                <a:lnTo>
                  <a:pt x="97028" y="350509"/>
                </a:lnTo>
                <a:lnTo>
                  <a:pt x="122134" y="406711"/>
                </a:lnTo>
                <a:lnTo>
                  <a:pt x="144034" y="451955"/>
                </a:lnTo>
                <a:lnTo>
                  <a:pt x="148188" y="455721"/>
                </a:lnTo>
                <a:lnTo>
                  <a:pt x="152128" y="454723"/>
                </a:lnTo>
                <a:lnTo>
                  <a:pt x="155924" y="450548"/>
                </a:lnTo>
                <a:lnTo>
                  <a:pt x="173969" y="397485"/>
                </a:lnTo>
                <a:lnTo>
                  <a:pt x="188068" y="337828"/>
                </a:lnTo>
                <a:lnTo>
                  <a:pt x="193018" y="287011"/>
                </a:lnTo>
                <a:lnTo>
                  <a:pt x="200074" y="234909"/>
                </a:lnTo>
                <a:lnTo>
                  <a:pt x="211768" y="179373"/>
                </a:lnTo>
                <a:lnTo>
                  <a:pt x="216028" y="131396"/>
                </a:lnTo>
                <a:lnTo>
                  <a:pt x="227355" y="69022"/>
                </a:lnTo>
                <a:lnTo>
                  <a:pt x="234294" y="33319"/>
                </a:lnTo>
                <a:lnTo>
                  <a:pt x="237216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Freeform 127"/>
          <p:cNvSpPr/>
          <p:nvPr/>
        </p:nvSpPr>
        <p:spPr>
          <a:xfrm rot="368400">
            <a:off x="467199" y="2366293"/>
            <a:ext cx="165721" cy="198469"/>
          </a:xfrm>
          <a:custGeom>
            <a:avLst/>
            <a:gdLst/>
            <a:ahLst/>
            <a:cxnLst/>
            <a:rect l="0" t="0" r="0" b="0"/>
            <a:pathLst>
              <a:path w="165721" h="198469">
                <a:moveTo>
                  <a:pt x="28849" y="127721"/>
                </a:moveTo>
                <a:lnTo>
                  <a:pt x="83937" y="78223"/>
                </a:lnTo>
                <a:lnTo>
                  <a:pt x="108213" y="57423"/>
                </a:lnTo>
                <a:lnTo>
                  <a:pt x="112174" y="48100"/>
                </a:lnTo>
                <a:lnTo>
                  <a:pt x="113456" y="25263"/>
                </a:lnTo>
                <a:lnTo>
                  <a:pt x="109820" y="16132"/>
                </a:lnTo>
                <a:lnTo>
                  <a:pt x="96422" y="2866"/>
                </a:lnTo>
                <a:lnTo>
                  <a:pt x="87936" y="31"/>
                </a:lnTo>
                <a:lnTo>
                  <a:pt x="69148" y="0"/>
                </a:lnTo>
                <a:lnTo>
                  <a:pt x="52219" y="7005"/>
                </a:lnTo>
                <a:lnTo>
                  <a:pt x="36896" y="19087"/>
                </a:lnTo>
                <a:lnTo>
                  <a:pt x="16286" y="45620"/>
                </a:lnTo>
                <a:lnTo>
                  <a:pt x="6498" y="65495"/>
                </a:lnTo>
                <a:lnTo>
                  <a:pt x="0" y="107594"/>
                </a:lnTo>
                <a:lnTo>
                  <a:pt x="3664" y="145934"/>
                </a:lnTo>
                <a:lnTo>
                  <a:pt x="15316" y="165451"/>
                </a:lnTo>
                <a:lnTo>
                  <a:pt x="32193" y="180755"/>
                </a:lnTo>
                <a:lnTo>
                  <a:pt x="51393" y="191456"/>
                </a:lnTo>
                <a:lnTo>
                  <a:pt x="87521" y="198468"/>
                </a:lnTo>
                <a:lnTo>
                  <a:pt x="111078" y="193869"/>
                </a:lnTo>
                <a:lnTo>
                  <a:pt x="140951" y="178126"/>
                </a:lnTo>
                <a:lnTo>
                  <a:pt x="154711" y="166501"/>
                </a:lnTo>
                <a:lnTo>
                  <a:pt x="165720" y="14877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Freeform 128"/>
          <p:cNvSpPr/>
          <p:nvPr/>
        </p:nvSpPr>
        <p:spPr>
          <a:xfrm rot="368400">
            <a:off x="676913" y="2356371"/>
            <a:ext cx="125704" cy="215452"/>
          </a:xfrm>
          <a:custGeom>
            <a:avLst/>
            <a:gdLst/>
            <a:ahLst/>
            <a:cxnLst/>
            <a:rect l="0" t="0" r="0" b="0"/>
            <a:pathLst>
              <a:path w="125704" h="215452">
                <a:moveTo>
                  <a:pt x="9890" y="94756"/>
                </a:moveTo>
                <a:lnTo>
                  <a:pt x="4301" y="111524"/>
                </a:lnTo>
                <a:lnTo>
                  <a:pt x="4676" y="129115"/>
                </a:lnTo>
                <a:lnTo>
                  <a:pt x="17609" y="186585"/>
                </a:lnTo>
                <a:lnTo>
                  <a:pt x="24239" y="209269"/>
                </a:lnTo>
                <a:lnTo>
                  <a:pt x="24135" y="214382"/>
                </a:lnTo>
                <a:lnTo>
                  <a:pt x="21726" y="215451"/>
                </a:lnTo>
                <a:lnTo>
                  <a:pt x="17781" y="213824"/>
                </a:lnTo>
                <a:lnTo>
                  <a:pt x="10277" y="202657"/>
                </a:lnTo>
                <a:lnTo>
                  <a:pt x="4213" y="184826"/>
                </a:lnTo>
                <a:lnTo>
                  <a:pt x="0" y="121753"/>
                </a:lnTo>
                <a:lnTo>
                  <a:pt x="5140" y="85988"/>
                </a:lnTo>
                <a:lnTo>
                  <a:pt x="10233" y="77212"/>
                </a:lnTo>
                <a:lnTo>
                  <a:pt x="25250" y="64342"/>
                </a:lnTo>
                <a:lnTo>
                  <a:pt x="87165" y="28133"/>
                </a:lnTo>
                <a:lnTo>
                  <a:pt x="112725" y="15095"/>
                </a:lnTo>
                <a:lnTo>
                  <a:pt x="125703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Freeform 129"/>
          <p:cNvSpPr/>
          <p:nvPr/>
        </p:nvSpPr>
        <p:spPr>
          <a:xfrm rot="368400">
            <a:off x="899016" y="2205592"/>
            <a:ext cx="20624" cy="315856"/>
          </a:xfrm>
          <a:custGeom>
            <a:avLst/>
            <a:gdLst/>
            <a:ahLst/>
            <a:cxnLst/>
            <a:rect l="0" t="0" r="0" b="0"/>
            <a:pathLst>
              <a:path w="20624" h="315856">
                <a:moveTo>
                  <a:pt x="10094" y="0"/>
                </a:moveTo>
                <a:lnTo>
                  <a:pt x="1761" y="37478"/>
                </a:lnTo>
                <a:lnTo>
                  <a:pt x="0" y="100080"/>
                </a:lnTo>
                <a:lnTo>
                  <a:pt x="5284" y="159505"/>
                </a:lnTo>
                <a:lnTo>
                  <a:pt x="8669" y="210387"/>
                </a:lnTo>
                <a:lnTo>
                  <a:pt x="10983" y="268332"/>
                </a:lnTo>
                <a:lnTo>
                  <a:pt x="20623" y="31585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Freeform 130"/>
          <p:cNvSpPr/>
          <p:nvPr/>
        </p:nvSpPr>
        <p:spPr>
          <a:xfrm rot="368400">
            <a:off x="774468" y="2330336"/>
            <a:ext cx="231628" cy="10529"/>
          </a:xfrm>
          <a:custGeom>
            <a:avLst/>
            <a:gdLst/>
            <a:ahLst/>
            <a:cxnLst/>
            <a:rect l="0" t="0" r="0" b="0"/>
            <a:pathLst>
              <a:path w="231628" h="10529">
                <a:moveTo>
                  <a:pt x="231627" y="10528"/>
                </a:moveTo>
                <a:lnTo>
                  <a:pt x="204071" y="3293"/>
                </a:lnTo>
                <a:lnTo>
                  <a:pt x="144729" y="650"/>
                </a:lnTo>
                <a:lnTo>
                  <a:pt x="82271" y="128"/>
                </a:lnTo>
                <a:lnTo>
                  <a:pt x="20092" y="17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Freeform 131"/>
          <p:cNvSpPr/>
          <p:nvPr/>
        </p:nvSpPr>
        <p:spPr>
          <a:xfrm rot="368400">
            <a:off x="1042863" y="2324503"/>
            <a:ext cx="125053" cy="157254"/>
          </a:xfrm>
          <a:custGeom>
            <a:avLst/>
            <a:gdLst/>
            <a:ahLst/>
            <a:cxnLst/>
            <a:rect l="0" t="0" r="0" b="0"/>
            <a:pathLst>
              <a:path w="125053" h="157254">
                <a:moveTo>
                  <a:pt x="0" y="81157"/>
                </a:moveTo>
                <a:lnTo>
                  <a:pt x="42691" y="78038"/>
                </a:lnTo>
                <a:lnTo>
                  <a:pt x="94832" y="62029"/>
                </a:lnTo>
                <a:lnTo>
                  <a:pt x="115847" y="50819"/>
                </a:lnTo>
                <a:lnTo>
                  <a:pt x="121685" y="43384"/>
                </a:lnTo>
                <a:lnTo>
                  <a:pt x="124407" y="34918"/>
                </a:lnTo>
                <a:lnTo>
                  <a:pt x="125052" y="25765"/>
                </a:lnTo>
                <a:lnTo>
                  <a:pt x="121972" y="18492"/>
                </a:lnTo>
                <a:lnTo>
                  <a:pt x="109192" y="7293"/>
                </a:lnTo>
                <a:lnTo>
                  <a:pt x="76676" y="0"/>
                </a:lnTo>
                <a:lnTo>
                  <a:pt x="53965" y="4533"/>
                </a:lnTo>
                <a:lnTo>
                  <a:pt x="33343" y="15517"/>
                </a:lnTo>
                <a:lnTo>
                  <a:pt x="16379" y="32096"/>
                </a:lnTo>
                <a:lnTo>
                  <a:pt x="7279" y="54283"/>
                </a:lnTo>
                <a:lnTo>
                  <a:pt x="4405" y="78572"/>
                </a:lnTo>
                <a:lnTo>
                  <a:pt x="7027" y="101065"/>
                </a:lnTo>
                <a:lnTo>
                  <a:pt x="20669" y="133459"/>
                </a:lnTo>
                <a:lnTo>
                  <a:pt x="36092" y="148466"/>
                </a:lnTo>
                <a:lnTo>
                  <a:pt x="45118" y="154106"/>
                </a:lnTo>
                <a:lnTo>
                  <a:pt x="64506" y="157253"/>
                </a:lnTo>
                <a:lnTo>
                  <a:pt x="115813" y="15485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Freeform 132"/>
          <p:cNvSpPr/>
          <p:nvPr/>
        </p:nvSpPr>
        <p:spPr>
          <a:xfrm rot="368400">
            <a:off x="1231038" y="2330783"/>
            <a:ext cx="105286" cy="189514"/>
          </a:xfrm>
          <a:custGeom>
            <a:avLst/>
            <a:gdLst/>
            <a:ahLst/>
            <a:cxnLst/>
            <a:rect l="0" t="0" r="0" b="0"/>
            <a:pathLst>
              <a:path w="105286" h="189514">
                <a:moveTo>
                  <a:pt x="105285" y="0"/>
                </a:moveTo>
                <a:lnTo>
                  <a:pt x="88474" y="19151"/>
                </a:lnTo>
                <a:lnTo>
                  <a:pt x="55787" y="78807"/>
                </a:lnTo>
                <a:lnTo>
                  <a:pt x="29342" y="136157"/>
                </a:lnTo>
                <a:lnTo>
                  <a:pt x="0" y="18951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Freeform 133"/>
          <p:cNvSpPr/>
          <p:nvPr/>
        </p:nvSpPr>
        <p:spPr>
          <a:xfrm rot="368400">
            <a:off x="1201269" y="2286391"/>
            <a:ext cx="136871" cy="242157"/>
          </a:xfrm>
          <a:custGeom>
            <a:avLst/>
            <a:gdLst/>
            <a:ahLst/>
            <a:cxnLst/>
            <a:rect l="0" t="0" r="0" b="0"/>
            <a:pathLst>
              <a:path w="136871" h="242157">
                <a:moveTo>
                  <a:pt x="0" y="0"/>
                </a:moveTo>
                <a:lnTo>
                  <a:pt x="26363" y="61111"/>
                </a:lnTo>
                <a:lnTo>
                  <a:pt x="59898" y="121132"/>
                </a:lnTo>
                <a:lnTo>
                  <a:pt x="94787" y="181418"/>
                </a:lnTo>
                <a:lnTo>
                  <a:pt x="136870" y="24215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Freeform 134"/>
          <p:cNvSpPr/>
          <p:nvPr/>
        </p:nvSpPr>
        <p:spPr>
          <a:xfrm rot="368400">
            <a:off x="131784" y="2519059"/>
            <a:ext cx="1273949" cy="231628"/>
          </a:xfrm>
          <a:custGeom>
            <a:avLst/>
            <a:gdLst/>
            <a:ahLst/>
            <a:cxnLst/>
            <a:rect l="0" t="0" r="0" b="0"/>
            <a:pathLst>
              <a:path w="1273949" h="231628">
                <a:moveTo>
                  <a:pt x="1273948" y="0"/>
                </a:moveTo>
                <a:lnTo>
                  <a:pt x="1220921" y="14654"/>
                </a:lnTo>
                <a:lnTo>
                  <a:pt x="1162305" y="28198"/>
                </a:lnTo>
                <a:lnTo>
                  <a:pt x="1100640" y="42138"/>
                </a:lnTo>
                <a:lnTo>
                  <a:pt x="1042793" y="50567"/>
                </a:lnTo>
                <a:lnTo>
                  <a:pt x="990682" y="59468"/>
                </a:lnTo>
                <a:lnTo>
                  <a:pt x="928258" y="68272"/>
                </a:lnTo>
                <a:lnTo>
                  <a:pt x="878673" y="77681"/>
                </a:lnTo>
                <a:lnTo>
                  <a:pt x="817017" y="84104"/>
                </a:lnTo>
                <a:lnTo>
                  <a:pt x="766710" y="92306"/>
                </a:lnTo>
                <a:lnTo>
                  <a:pt x="705380" y="102839"/>
                </a:lnTo>
                <a:lnTo>
                  <a:pt x="652068" y="112904"/>
                </a:lnTo>
                <a:lnTo>
                  <a:pt x="596477" y="120828"/>
                </a:lnTo>
                <a:lnTo>
                  <a:pt x="540436" y="132489"/>
                </a:lnTo>
                <a:lnTo>
                  <a:pt x="484306" y="139125"/>
                </a:lnTo>
                <a:lnTo>
                  <a:pt x="428158" y="145764"/>
                </a:lnTo>
                <a:lnTo>
                  <a:pt x="372007" y="155482"/>
                </a:lnTo>
                <a:lnTo>
                  <a:pt x="315855" y="168666"/>
                </a:lnTo>
                <a:lnTo>
                  <a:pt x="259703" y="176946"/>
                </a:lnTo>
                <a:lnTo>
                  <a:pt x="203551" y="186987"/>
                </a:lnTo>
                <a:lnTo>
                  <a:pt x="147399" y="200236"/>
                </a:lnTo>
                <a:lnTo>
                  <a:pt x="91247" y="214118"/>
                </a:lnTo>
                <a:lnTo>
                  <a:pt x="37435" y="226955"/>
                </a:lnTo>
                <a:lnTo>
                  <a:pt x="0" y="23162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9" name="Group 148"/>
          <p:cNvGrpSpPr/>
          <p:nvPr/>
        </p:nvGrpSpPr>
        <p:grpSpPr>
          <a:xfrm>
            <a:off x="271569" y="3624106"/>
            <a:ext cx="1463462" cy="484312"/>
            <a:chOff x="271569" y="3624106"/>
            <a:chExt cx="1463462" cy="484312"/>
          </a:xfrm>
        </p:grpSpPr>
        <p:sp>
          <p:nvSpPr>
            <p:cNvPr id="136" name="Freeform 135"/>
            <p:cNvSpPr/>
            <p:nvPr/>
          </p:nvSpPr>
          <p:spPr>
            <a:xfrm>
              <a:off x="411732" y="3750448"/>
              <a:ext cx="17765" cy="231628"/>
            </a:xfrm>
            <a:custGeom>
              <a:avLst/>
              <a:gdLst/>
              <a:ahLst/>
              <a:cxnLst/>
              <a:rect l="0" t="0" r="0" b="0"/>
              <a:pathLst>
                <a:path w="17765" h="231628">
                  <a:moveTo>
                    <a:pt x="7236" y="0"/>
                  </a:moveTo>
                  <a:lnTo>
                    <a:pt x="0" y="27556"/>
                  </a:lnTo>
                  <a:lnTo>
                    <a:pt x="477" y="83778"/>
                  </a:lnTo>
                  <a:lnTo>
                    <a:pt x="5901" y="140291"/>
                  </a:lnTo>
                  <a:lnTo>
                    <a:pt x="14208" y="194174"/>
                  </a:lnTo>
                  <a:lnTo>
                    <a:pt x="17764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92626" y="3676748"/>
              <a:ext cx="273742" cy="84229"/>
            </a:xfrm>
            <a:custGeom>
              <a:avLst/>
              <a:gdLst/>
              <a:ahLst/>
              <a:cxnLst/>
              <a:rect l="0" t="0" r="0" b="0"/>
              <a:pathLst>
                <a:path w="273742" h="84229">
                  <a:moveTo>
                    <a:pt x="273741" y="0"/>
                  </a:moveTo>
                  <a:lnTo>
                    <a:pt x="218696" y="17959"/>
                  </a:lnTo>
                  <a:lnTo>
                    <a:pt x="167288" y="31667"/>
                  </a:lnTo>
                  <a:lnTo>
                    <a:pt x="112073" y="45640"/>
                  </a:lnTo>
                  <a:lnTo>
                    <a:pt x="53536" y="63174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71569" y="3939961"/>
              <a:ext cx="315856" cy="84229"/>
            </a:xfrm>
            <a:custGeom>
              <a:avLst/>
              <a:gdLst/>
              <a:ahLst/>
              <a:cxnLst/>
              <a:rect l="0" t="0" r="0" b="0"/>
              <a:pathLst>
                <a:path w="315856" h="84229">
                  <a:moveTo>
                    <a:pt x="315855" y="0"/>
                  </a:moveTo>
                  <a:lnTo>
                    <a:pt x="260810" y="17958"/>
                  </a:lnTo>
                  <a:lnTo>
                    <a:pt x="209402" y="31667"/>
                  </a:lnTo>
                  <a:lnTo>
                    <a:pt x="148598" y="45639"/>
                  </a:lnTo>
                  <a:lnTo>
                    <a:pt x="88668" y="59665"/>
                  </a:lnTo>
                  <a:lnTo>
                    <a:pt x="34889" y="7370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29538" y="3792555"/>
              <a:ext cx="136871" cy="168468"/>
            </a:xfrm>
            <a:custGeom>
              <a:avLst/>
              <a:gdLst/>
              <a:ahLst/>
              <a:cxnLst/>
              <a:rect l="0" t="0" r="0" b="0"/>
              <a:pathLst>
                <a:path w="136871" h="168468">
                  <a:moveTo>
                    <a:pt x="0" y="63178"/>
                  </a:moveTo>
                  <a:lnTo>
                    <a:pt x="5589" y="125270"/>
                  </a:lnTo>
                  <a:lnTo>
                    <a:pt x="15619" y="168467"/>
                  </a:lnTo>
                  <a:lnTo>
                    <a:pt x="15092" y="168466"/>
                  </a:lnTo>
                  <a:lnTo>
                    <a:pt x="3894" y="132935"/>
                  </a:lnTo>
                  <a:lnTo>
                    <a:pt x="769" y="82763"/>
                  </a:lnTo>
                  <a:lnTo>
                    <a:pt x="2681" y="56675"/>
                  </a:lnTo>
                  <a:lnTo>
                    <a:pt x="16912" y="23426"/>
                  </a:lnTo>
                  <a:lnTo>
                    <a:pt x="29353" y="6126"/>
                  </a:lnTo>
                  <a:lnTo>
                    <a:pt x="37116" y="1747"/>
                  </a:lnTo>
                  <a:lnTo>
                    <a:pt x="55101" y="0"/>
                  </a:lnTo>
                  <a:lnTo>
                    <a:pt x="71672" y="6243"/>
                  </a:lnTo>
                  <a:lnTo>
                    <a:pt x="79367" y="11183"/>
                  </a:lnTo>
                  <a:lnTo>
                    <a:pt x="91036" y="26031"/>
                  </a:lnTo>
                  <a:lnTo>
                    <a:pt x="115487" y="84671"/>
                  </a:lnTo>
                  <a:lnTo>
                    <a:pt x="136870" y="1368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840108" y="3624106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58617"/>
                  </a:lnTo>
                  <a:lnTo>
                    <a:pt x="6066" y="118857"/>
                  </a:lnTo>
                  <a:lnTo>
                    <a:pt x="1545" y="170097"/>
                  </a:lnTo>
                  <a:lnTo>
                    <a:pt x="5894" y="224932"/>
                  </a:lnTo>
                  <a:lnTo>
                    <a:pt x="18251" y="277148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24294" y="3729391"/>
              <a:ext cx="200043" cy="31586"/>
            </a:xfrm>
            <a:custGeom>
              <a:avLst/>
              <a:gdLst/>
              <a:ahLst/>
              <a:cxnLst/>
              <a:rect l="0" t="0" r="0" b="0"/>
              <a:pathLst>
                <a:path w="200043" h="31586">
                  <a:moveTo>
                    <a:pt x="200042" y="0"/>
                  </a:moveTo>
                  <a:lnTo>
                    <a:pt x="141425" y="5589"/>
                  </a:lnTo>
                  <a:lnTo>
                    <a:pt x="88421" y="10722"/>
                  </a:lnTo>
                  <a:lnTo>
                    <a:pt x="32138" y="2505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938257" y="3733837"/>
              <a:ext cx="142193" cy="180261"/>
            </a:xfrm>
            <a:custGeom>
              <a:avLst/>
              <a:gdLst/>
              <a:ahLst/>
              <a:cxnLst/>
              <a:rect l="0" t="0" r="0" b="0"/>
              <a:pathLst>
                <a:path w="142193" h="180261">
                  <a:moveTo>
                    <a:pt x="7136" y="69253"/>
                  </a:moveTo>
                  <a:lnTo>
                    <a:pt x="44614" y="77586"/>
                  </a:lnTo>
                  <a:lnTo>
                    <a:pt x="96037" y="79348"/>
                  </a:lnTo>
                  <a:lnTo>
                    <a:pt x="120347" y="73350"/>
                  </a:lnTo>
                  <a:lnTo>
                    <a:pt x="131743" y="68475"/>
                  </a:lnTo>
                  <a:lnTo>
                    <a:pt x="138170" y="60546"/>
                  </a:lnTo>
                  <a:lnTo>
                    <a:pt x="142192" y="39257"/>
                  </a:lnTo>
                  <a:lnTo>
                    <a:pt x="139288" y="29368"/>
                  </a:lnTo>
                  <a:lnTo>
                    <a:pt x="126701" y="12142"/>
                  </a:lnTo>
                  <a:lnTo>
                    <a:pt x="106289" y="2926"/>
                  </a:lnTo>
                  <a:lnTo>
                    <a:pt x="82790" y="0"/>
                  </a:lnTo>
                  <a:lnTo>
                    <a:pt x="60647" y="2600"/>
                  </a:lnTo>
                  <a:lnTo>
                    <a:pt x="28450" y="16229"/>
                  </a:lnTo>
                  <a:lnTo>
                    <a:pt x="13489" y="31649"/>
                  </a:lnTo>
                  <a:lnTo>
                    <a:pt x="4110" y="51370"/>
                  </a:lnTo>
                  <a:lnTo>
                    <a:pt x="0" y="87611"/>
                  </a:lnTo>
                  <a:lnTo>
                    <a:pt x="11554" y="142597"/>
                  </a:lnTo>
                  <a:lnTo>
                    <a:pt x="27032" y="168844"/>
                  </a:lnTo>
                  <a:lnTo>
                    <a:pt x="35608" y="174251"/>
                  </a:lnTo>
                  <a:lnTo>
                    <a:pt x="57615" y="180260"/>
                  </a:lnTo>
                  <a:lnTo>
                    <a:pt x="79874" y="176691"/>
                  </a:lnTo>
                  <a:lnTo>
                    <a:pt x="109016" y="161528"/>
                  </a:lnTo>
                  <a:lnTo>
                    <a:pt x="133478" y="142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1134906" y="3729391"/>
              <a:ext cx="115814" cy="159657"/>
            </a:xfrm>
            <a:custGeom>
              <a:avLst/>
              <a:gdLst/>
              <a:ahLst/>
              <a:cxnLst/>
              <a:rect l="0" t="0" r="0" b="0"/>
              <a:pathLst>
                <a:path w="115814" h="159657">
                  <a:moveTo>
                    <a:pt x="0" y="73699"/>
                  </a:moveTo>
                  <a:lnTo>
                    <a:pt x="17958" y="134810"/>
                  </a:lnTo>
                  <a:lnTo>
                    <a:pt x="25858" y="159656"/>
                  </a:lnTo>
                  <a:lnTo>
                    <a:pt x="21632" y="105865"/>
                  </a:lnTo>
                  <a:lnTo>
                    <a:pt x="23567" y="68152"/>
                  </a:lnTo>
                  <a:lnTo>
                    <a:pt x="32311" y="49397"/>
                  </a:lnTo>
                  <a:lnTo>
                    <a:pt x="55977" y="25684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1334947" y="3760976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3120" y="42692"/>
                  </a:lnTo>
                  <a:lnTo>
                    <a:pt x="18212" y="105336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1324419" y="36556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1418530" y="3755387"/>
              <a:ext cx="150321" cy="145578"/>
            </a:xfrm>
            <a:custGeom>
              <a:avLst/>
              <a:gdLst/>
              <a:ahLst/>
              <a:cxnLst/>
              <a:rect l="0" t="0" r="0" b="0"/>
              <a:pathLst>
                <a:path w="150321" h="145578">
                  <a:moveTo>
                    <a:pt x="95402" y="5589"/>
                  </a:moveTo>
                  <a:lnTo>
                    <a:pt x="78634" y="0"/>
                  </a:lnTo>
                  <a:lnTo>
                    <a:pt x="61043" y="3495"/>
                  </a:lnTo>
                  <a:lnTo>
                    <a:pt x="34529" y="18617"/>
                  </a:lnTo>
                  <a:lnTo>
                    <a:pt x="4609" y="44687"/>
                  </a:lnTo>
                  <a:lnTo>
                    <a:pt x="948" y="52711"/>
                  </a:lnTo>
                  <a:lnTo>
                    <a:pt x="0" y="70986"/>
                  </a:lnTo>
                  <a:lnTo>
                    <a:pt x="11632" y="101005"/>
                  </a:lnTo>
                  <a:lnTo>
                    <a:pt x="29897" y="126537"/>
                  </a:lnTo>
                  <a:lnTo>
                    <a:pt x="55716" y="143331"/>
                  </a:lnTo>
                  <a:lnTo>
                    <a:pt x="78543" y="145577"/>
                  </a:lnTo>
                  <a:lnTo>
                    <a:pt x="103117" y="141505"/>
                  </a:lnTo>
                  <a:lnTo>
                    <a:pt x="125737" y="131897"/>
                  </a:lnTo>
                  <a:lnTo>
                    <a:pt x="141249" y="116708"/>
                  </a:lnTo>
                  <a:lnTo>
                    <a:pt x="147024" y="107745"/>
                  </a:lnTo>
                  <a:lnTo>
                    <a:pt x="150320" y="85307"/>
                  </a:lnTo>
                  <a:lnTo>
                    <a:pt x="146716" y="62076"/>
                  </a:lnTo>
                  <a:lnTo>
                    <a:pt x="137315" y="43953"/>
                  </a:lnTo>
                  <a:lnTo>
                    <a:pt x="122219" y="31219"/>
                  </a:lnTo>
                  <a:lnTo>
                    <a:pt x="95402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1629745" y="3708334"/>
              <a:ext cx="84229" cy="192413"/>
            </a:xfrm>
            <a:custGeom>
              <a:avLst/>
              <a:gdLst/>
              <a:ahLst/>
              <a:cxnLst/>
              <a:rect l="0" t="0" r="0" b="0"/>
              <a:pathLst>
                <a:path w="84229" h="192413">
                  <a:moveTo>
                    <a:pt x="0" y="105285"/>
                  </a:moveTo>
                  <a:lnTo>
                    <a:pt x="19128" y="166395"/>
                  </a:lnTo>
                  <a:lnTo>
                    <a:pt x="33094" y="192412"/>
                  </a:lnTo>
                  <a:lnTo>
                    <a:pt x="33761" y="191445"/>
                  </a:lnTo>
                  <a:lnTo>
                    <a:pt x="17059" y="135751"/>
                  </a:lnTo>
                  <a:lnTo>
                    <a:pt x="3055" y="80961"/>
                  </a:lnTo>
                  <a:lnTo>
                    <a:pt x="2037" y="68012"/>
                  </a:lnTo>
                  <a:lnTo>
                    <a:pt x="7145" y="47385"/>
                  </a:lnTo>
                  <a:lnTo>
                    <a:pt x="11782" y="38609"/>
                  </a:lnTo>
                  <a:lnTo>
                    <a:pt x="26294" y="25738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71610" y="3961018"/>
              <a:ext cx="1263421" cy="147400"/>
            </a:xfrm>
            <a:custGeom>
              <a:avLst/>
              <a:gdLst/>
              <a:ahLst/>
              <a:cxnLst/>
              <a:rect l="0" t="0" r="0" b="0"/>
              <a:pathLst>
                <a:path w="1263421" h="147400">
                  <a:moveTo>
                    <a:pt x="1263420" y="0"/>
                  </a:moveTo>
                  <a:lnTo>
                    <a:pt x="1204803" y="0"/>
                  </a:lnTo>
                  <a:lnTo>
                    <a:pt x="1149460" y="0"/>
                  </a:lnTo>
                  <a:lnTo>
                    <a:pt x="1086535" y="0"/>
                  </a:lnTo>
                  <a:lnTo>
                    <a:pt x="1028699" y="0"/>
                  </a:lnTo>
                  <a:lnTo>
                    <a:pt x="980703" y="5589"/>
                  </a:lnTo>
                  <a:lnTo>
                    <a:pt x="929438" y="9065"/>
                  </a:lnTo>
                  <a:lnTo>
                    <a:pt x="877203" y="15684"/>
                  </a:lnTo>
                  <a:lnTo>
                    <a:pt x="824682" y="19465"/>
                  </a:lnTo>
                  <a:lnTo>
                    <a:pt x="772075" y="26174"/>
                  </a:lnTo>
                  <a:lnTo>
                    <a:pt x="719443" y="35571"/>
                  </a:lnTo>
                  <a:lnTo>
                    <a:pt x="663728" y="48057"/>
                  </a:lnTo>
                  <a:lnTo>
                    <a:pt x="605063" y="54856"/>
                  </a:lnTo>
                  <a:lnTo>
                    <a:pt x="542219" y="61528"/>
                  </a:lnTo>
                  <a:lnTo>
                    <a:pt x="482752" y="68273"/>
                  </a:lnTo>
                  <a:lnTo>
                    <a:pt x="421482" y="81033"/>
                  </a:lnTo>
                  <a:lnTo>
                    <a:pt x="368989" y="91340"/>
                  </a:lnTo>
                  <a:lnTo>
                    <a:pt x="308673" y="105303"/>
                  </a:lnTo>
                  <a:lnTo>
                    <a:pt x="250556" y="112699"/>
                  </a:lnTo>
                  <a:lnTo>
                    <a:pt x="198242" y="118010"/>
                  </a:lnTo>
                  <a:lnTo>
                    <a:pt x="151155" y="126992"/>
                  </a:lnTo>
                  <a:lnTo>
                    <a:pt x="92750" y="133944"/>
                  </a:lnTo>
                  <a:lnTo>
                    <a:pt x="40350" y="139123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1840315" y="3381950"/>
            <a:ext cx="2158343" cy="568540"/>
            <a:chOff x="1840315" y="3381950"/>
            <a:chExt cx="2158343" cy="568540"/>
          </a:xfrm>
        </p:grpSpPr>
        <p:sp>
          <p:nvSpPr>
            <p:cNvPr id="150" name="Freeform 149"/>
            <p:cNvSpPr/>
            <p:nvPr/>
          </p:nvSpPr>
          <p:spPr>
            <a:xfrm>
              <a:off x="1840315" y="3813619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31889" y="116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2126048" y="3634634"/>
              <a:ext cx="19595" cy="315856"/>
            </a:xfrm>
            <a:custGeom>
              <a:avLst/>
              <a:gdLst/>
              <a:ahLst/>
              <a:cxnLst/>
              <a:rect l="0" t="0" r="0" b="0"/>
              <a:pathLst>
                <a:path w="19595" h="315856">
                  <a:moveTo>
                    <a:pt x="9065" y="0"/>
                  </a:moveTo>
                  <a:lnTo>
                    <a:pt x="0" y="58617"/>
                  </a:lnTo>
                  <a:lnTo>
                    <a:pt x="7062" y="121453"/>
                  </a:lnTo>
                  <a:lnTo>
                    <a:pt x="8472" y="170127"/>
                  </a:lnTo>
                  <a:lnTo>
                    <a:pt x="8948" y="233387"/>
                  </a:lnTo>
                  <a:lnTo>
                    <a:pt x="17383" y="290524"/>
                  </a:lnTo>
                  <a:lnTo>
                    <a:pt x="19594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1977186" y="3613706"/>
              <a:ext cx="336913" cy="20930"/>
            </a:xfrm>
            <a:custGeom>
              <a:avLst/>
              <a:gdLst/>
              <a:ahLst/>
              <a:cxnLst/>
              <a:rect l="0" t="0" r="0" b="0"/>
              <a:pathLst>
                <a:path w="336913" h="20930">
                  <a:moveTo>
                    <a:pt x="336912" y="10400"/>
                  </a:moveTo>
                  <a:lnTo>
                    <a:pt x="309356" y="3164"/>
                  </a:lnTo>
                  <a:lnTo>
                    <a:pt x="253133" y="522"/>
                  </a:lnTo>
                  <a:lnTo>
                    <a:pt x="196620" y="0"/>
                  </a:lnTo>
                  <a:lnTo>
                    <a:pt x="141567" y="8303"/>
                  </a:lnTo>
                  <a:lnTo>
                    <a:pt x="79257" y="19035"/>
                  </a:lnTo>
                  <a:lnTo>
                    <a:pt x="21721" y="20555"/>
                  </a:lnTo>
                  <a:lnTo>
                    <a:pt x="0" y="209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2266394" y="3613577"/>
              <a:ext cx="321445" cy="304137"/>
            </a:xfrm>
            <a:custGeom>
              <a:avLst/>
              <a:gdLst/>
              <a:ahLst/>
              <a:cxnLst/>
              <a:rect l="0" t="0" r="0" b="0"/>
              <a:pathLst>
                <a:path w="321445" h="304137">
                  <a:moveTo>
                    <a:pt x="5589" y="0"/>
                  </a:moveTo>
                  <a:lnTo>
                    <a:pt x="0" y="16768"/>
                  </a:lnTo>
                  <a:lnTo>
                    <a:pt x="4045" y="75446"/>
                  </a:lnTo>
                  <a:lnTo>
                    <a:pt x="10873" y="130197"/>
                  </a:lnTo>
                  <a:lnTo>
                    <a:pt x="16252" y="186072"/>
                  </a:lnTo>
                  <a:lnTo>
                    <a:pt x="24247" y="245289"/>
                  </a:lnTo>
                  <a:lnTo>
                    <a:pt x="22816" y="289488"/>
                  </a:lnTo>
                  <a:lnTo>
                    <a:pt x="20583" y="301786"/>
                  </a:lnTo>
                  <a:lnTo>
                    <a:pt x="19095" y="304136"/>
                  </a:lnTo>
                  <a:lnTo>
                    <a:pt x="16510" y="256542"/>
                  </a:lnTo>
                  <a:lnTo>
                    <a:pt x="27622" y="200550"/>
                  </a:lnTo>
                  <a:lnTo>
                    <a:pt x="35269" y="180380"/>
                  </a:lnTo>
                  <a:lnTo>
                    <a:pt x="46466" y="163617"/>
                  </a:lnTo>
                  <a:lnTo>
                    <a:pt x="55068" y="158211"/>
                  </a:lnTo>
                  <a:lnTo>
                    <a:pt x="77103" y="152205"/>
                  </a:lnTo>
                  <a:lnTo>
                    <a:pt x="87190" y="152943"/>
                  </a:lnTo>
                  <a:lnTo>
                    <a:pt x="104638" y="160001"/>
                  </a:lnTo>
                  <a:lnTo>
                    <a:pt x="117071" y="174057"/>
                  </a:lnTo>
                  <a:lnTo>
                    <a:pt x="134585" y="211677"/>
                  </a:lnTo>
                  <a:lnTo>
                    <a:pt x="142074" y="253119"/>
                  </a:lnTo>
                  <a:lnTo>
                    <a:pt x="144543" y="252974"/>
                  </a:lnTo>
                  <a:lnTo>
                    <a:pt x="162499" y="233114"/>
                  </a:lnTo>
                  <a:lnTo>
                    <a:pt x="187392" y="219070"/>
                  </a:lnTo>
                  <a:lnTo>
                    <a:pt x="245921" y="205451"/>
                  </a:lnTo>
                  <a:lnTo>
                    <a:pt x="266821" y="193087"/>
                  </a:lnTo>
                  <a:lnTo>
                    <a:pt x="283910" y="175894"/>
                  </a:lnTo>
                  <a:lnTo>
                    <a:pt x="288232" y="165226"/>
                  </a:lnTo>
                  <a:lnTo>
                    <a:pt x="289916" y="140894"/>
                  </a:lnTo>
                  <a:lnTo>
                    <a:pt x="283645" y="120722"/>
                  </a:lnTo>
                  <a:lnTo>
                    <a:pt x="278697" y="112067"/>
                  </a:lnTo>
                  <a:lnTo>
                    <a:pt x="270720" y="106297"/>
                  </a:lnTo>
                  <a:lnTo>
                    <a:pt x="249377" y="99886"/>
                  </a:lnTo>
                  <a:lnTo>
                    <a:pt x="227413" y="103276"/>
                  </a:lnTo>
                  <a:lnTo>
                    <a:pt x="198437" y="118338"/>
                  </a:lnTo>
                  <a:lnTo>
                    <a:pt x="190307" y="124516"/>
                  </a:lnTo>
                  <a:lnTo>
                    <a:pt x="181273" y="143857"/>
                  </a:lnTo>
                  <a:lnTo>
                    <a:pt x="175473" y="194403"/>
                  </a:lnTo>
                  <a:lnTo>
                    <a:pt x="180919" y="215473"/>
                  </a:lnTo>
                  <a:lnTo>
                    <a:pt x="203479" y="248063"/>
                  </a:lnTo>
                  <a:lnTo>
                    <a:pt x="212385" y="251943"/>
                  </a:lnTo>
                  <a:lnTo>
                    <a:pt x="234759" y="253135"/>
                  </a:lnTo>
                  <a:lnTo>
                    <a:pt x="289535" y="241291"/>
                  </a:lnTo>
                  <a:lnTo>
                    <a:pt x="307263" y="234752"/>
                  </a:lnTo>
                  <a:lnTo>
                    <a:pt x="321444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2766823" y="3771505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0" y="0"/>
                  </a:moveTo>
                  <a:lnTo>
                    <a:pt x="5589" y="62093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2756294" y="36767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2840522" y="3720199"/>
              <a:ext cx="136872" cy="156592"/>
            </a:xfrm>
            <a:custGeom>
              <a:avLst/>
              <a:gdLst/>
              <a:ahLst/>
              <a:cxnLst/>
              <a:rect l="0" t="0" r="0" b="0"/>
              <a:pathLst>
                <a:path w="136872" h="156592">
                  <a:moveTo>
                    <a:pt x="0" y="61834"/>
                  </a:moveTo>
                  <a:lnTo>
                    <a:pt x="15619" y="108690"/>
                  </a:lnTo>
                  <a:lnTo>
                    <a:pt x="5841" y="73767"/>
                  </a:lnTo>
                  <a:lnTo>
                    <a:pt x="7320" y="41193"/>
                  </a:lnTo>
                  <a:lnTo>
                    <a:pt x="20757" y="9315"/>
                  </a:lnTo>
                  <a:lnTo>
                    <a:pt x="27876" y="3425"/>
                  </a:lnTo>
                  <a:lnTo>
                    <a:pt x="36132" y="668"/>
                  </a:lnTo>
                  <a:lnTo>
                    <a:pt x="45145" y="0"/>
                  </a:lnTo>
                  <a:lnTo>
                    <a:pt x="61399" y="5496"/>
                  </a:lnTo>
                  <a:lnTo>
                    <a:pt x="90898" y="28089"/>
                  </a:lnTo>
                  <a:lnTo>
                    <a:pt x="112201" y="53785"/>
                  </a:lnTo>
                  <a:lnTo>
                    <a:pt x="120057" y="76584"/>
                  </a:lnTo>
                  <a:lnTo>
                    <a:pt x="134124" y="139269"/>
                  </a:lnTo>
                  <a:lnTo>
                    <a:pt x="136871" y="1565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2972116" y="3669341"/>
              <a:ext cx="154595" cy="165336"/>
            </a:xfrm>
            <a:custGeom>
              <a:avLst/>
              <a:gdLst/>
              <a:ahLst/>
              <a:cxnLst/>
              <a:rect l="0" t="0" r="0" b="0"/>
              <a:pathLst>
                <a:path w="154595" h="165336">
                  <a:moveTo>
                    <a:pt x="121090" y="17936"/>
                  </a:moveTo>
                  <a:lnTo>
                    <a:pt x="109912" y="6757"/>
                  </a:lnTo>
                  <a:lnTo>
                    <a:pt x="91946" y="1269"/>
                  </a:lnTo>
                  <a:lnTo>
                    <a:pt x="68363" y="0"/>
                  </a:lnTo>
                  <a:lnTo>
                    <a:pt x="31118" y="7033"/>
                  </a:lnTo>
                  <a:lnTo>
                    <a:pt x="12472" y="17379"/>
                  </a:lnTo>
                  <a:lnTo>
                    <a:pt x="6564" y="25753"/>
                  </a:lnTo>
                  <a:lnTo>
                    <a:pt x="0" y="47537"/>
                  </a:lnTo>
                  <a:lnTo>
                    <a:pt x="1759" y="56387"/>
                  </a:lnTo>
                  <a:lnTo>
                    <a:pt x="6441" y="63457"/>
                  </a:lnTo>
                  <a:lnTo>
                    <a:pt x="21002" y="74432"/>
                  </a:lnTo>
                  <a:lnTo>
                    <a:pt x="39172" y="83210"/>
                  </a:lnTo>
                  <a:lnTo>
                    <a:pt x="58946" y="84771"/>
                  </a:lnTo>
                  <a:lnTo>
                    <a:pt x="121181" y="76215"/>
                  </a:lnTo>
                  <a:lnTo>
                    <a:pt x="131679" y="77845"/>
                  </a:lnTo>
                  <a:lnTo>
                    <a:pt x="139848" y="82442"/>
                  </a:lnTo>
                  <a:lnTo>
                    <a:pt x="152044" y="96908"/>
                  </a:lnTo>
                  <a:lnTo>
                    <a:pt x="154594" y="105679"/>
                  </a:lnTo>
                  <a:lnTo>
                    <a:pt x="154308" y="124783"/>
                  </a:lnTo>
                  <a:lnTo>
                    <a:pt x="144043" y="141853"/>
                  </a:lnTo>
                  <a:lnTo>
                    <a:pt x="136392" y="149680"/>
                  </a:lnTo>
                  <a:lnTo>
                    <a:pt x="112293" y="158377"/>
                  </a:lnTo>
                  <a:lnTo>
                    <a:pt x="57919" y="1653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3198491" y="3729391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5589" y="58616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3187963" y="35925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3275689" y="3526566"/>
              <a:ext cx="301829" cy="331424"/>
            </a:xfrm>
            <a:custGeom>
              <a:avLst/>
              <a:gdLst/>
              <a:ahLst/>
              <a:cxnLst/>
              <a:rect l="0" t="0" r="0" b="0"/>
              <a:pathLst>
                <a:path w="301829" h="331424">
                  <a:moveTo>
                    <a:pt x="80730" y="255467"/>
                  </a:moveTo>
                  <a:lnTo>
                    <a:pt x="71154" y="224185"/>
                  </a:lnTo>
                  <a:lnTo>
                    <a:pt x="60486" y="208029"/>
                  </a:lnTo>
                  <a:lnTo>
                    <a:pt x="52026" y="202785"/>
                  </a:lnTo>
                  <a:lnTo>
                    <a:pt x="30148" y="196958"/>
                  </a:lnTo>
                  <a:lnTo>
                    <a:pt x="21272" y="198913"/>
                  </a:lnTo>
                  <a:lnTo>
                    <a:pt x="14186" y="203727"/>
                  </a:lnTo>
                  <a:lnTo>
                    <a:pt x="8291" y="210445"/>
                  </a:lnTo>
                  <a:lnTo>
                    <a:pt x="1741" y="230388"/>
                  </a:lnTo>
                  <a:lnTo>
                    <a:pt x="0" y="253680"/>
                  </a:lnTo>
                  <a:lnTo>
                    <a:pt x="6767" y="286523"/>
                  </a:lnTo>
                  <a:lnTo>
                    <a:pt x="17052" y="307875"/>
                  </a:lnTo>
                  <a:lnTo>
                    <a:pt x="32541" y="322823"/>
                  </a:lnTo>
                  <a:lnTo>
                    <a:pt x="41585" y="328447"/>
                  </a:lnTo>
                  <a:lnTo>
                    <a:pt x="49954" y="329857"/>
                  </a:lnTo>
                  <a:lnTo>
                    <a:pt x="57873" y="328457"/>
                  </a:lnTo>
                  <a:lnTo>
                    <a:pt x="65492" y="325184"/>
                  </a:lnTo>
                  <a:lnTo>
                    <a:pt x="77077" y="312189"/>
                  </a:lnTo>
                  <a:lnTo>
                    <a:pt x="90176" y="278902"/>
                  </a:lnTo>
                  <a:lnTo>
                    <a:pt x="99494" y="220842"/>
                  </a:lnTo>
                  <a:lnTo>
                    <a:pt x="101107" y="172808"/>
                  </a:lnTo>
                  <a:lnTo>
                    <a:pt x="100483" y="111411"/>
                  </a:lnTo>
                  <a:lnTo>
                    <a:pt x="90308" y="50411"/>
                  </a:lnTo>
                  <a:lnTo>
                    <a:pt x="77033" y="3872"/>
                  </a:lnTo>
                  <a:lnTo>
                    <a:pt x="73586" y="0"/>
                  </a:lnTo>
                  <a:lnTo>
                    <a:pt x="70118" y="927"/>
                  </a:lnTo>
                  <a:lnTo>
                    <a:pt x="66636" y="5056"/>
                  </a:lnTo>
                  <a:lnTo>
                    <a:pt x="61736" y="44401"/>
                  </a:lnTo>
                  <a:lnTo>
                    <a:pt x="68486" y="106107"/>
                  </a:lnTo>
                  <a:lnTo>
                    <a:pt x="77752" y="160910"/>
                  </a:lnTo>
                  <a:lnTo>
                    <a:pt x="94483" y="219415"/>
                  </a:lnTo>
                  <a:lnTo>
                    <a:pt x="114382" y="265113"/>
                  </a:lnTo>
                  <a:lnTo>
                    <a:pt x="120712" y="271257"/>
                  </a:lnTo>
                  <a:lnTo>
                    <a:pt x="128442" y="274183"/>
                  </a:lnTo>
                  <a:lnTo>
                    <a:pt x="146389" y="274314"/>
                  </a:lnTo>
                  <a:lnTo>
                    <a:pt x="202460" y="267322"/>
                  </a:lnTo>
                  <a:lnTo>
                    <a:pt x="237291" y="255210"/>
                  </a:lnTo>
                  <a:lnTo>
                    <a:pt x="252868" y="240145"/>
                  </a:lnTo>
                  <a:lnTo>
                    <a:pt x="258659" y="231215"/>
                  </a:lnTo>
                  <a:lnTo>
                    <a:pt x="261975" y="211933"/>
                  </a:lnTo>
                  <a:lnTo>
                    <a:pt x="261221" y="201878"/>
                  </a:lnTo>
                  <a:lnTo>
                    <a:pt x="254145" y="184467"/>
                  </a:lnTo>
                  <a:lnTo>
                    <a:pt x="248983" y="176548"/>
                  </a:lnTo>
                  <a:lnTo>
                    <a:pt x="240861" y="171269"/>
                  </a:lnTo>
                  <a:lnTo>
                    <a:pt x="219360" y="165403"/>
                  </a:lnTo>
                  <a:lnTo>
                    <a:pt x="210584" y="167349"/>
                  </a:lnTo>
                  <a:lnTo>
                    <a:pt x="203564" y="172155"/>
                  </a:lnTo>
                  <a:lnTo>
                    <a:pt x="192645" y="186854"/>
                  </a:lnTo>
                  <a:lnTo>
                    <a:pt x="172388" y="235080"/>
                  </a:lnTo>
                  <a:lnTo>
                    <a:pt x="172748" y="271783"/>
                  </a:lnTo>
                  <a:lnTo>
                    <a:pt x="185853" y="306705"/>
                  </a:lnTo>
                  <a:lnTo>
                    <a:pt x="201151" y="322304"/>
                  </a:lnTo>
                  <a:lnTo>
                    <a:pt x="210143" y="328101"/>
                  </a:lnTo>
                  <a:lnTo>
                    <a:pt x="229494" y="331423"/>
                  </a:lnTo>
                  <a:lnTo>
                    <a:pt x="285180" y="321032"/>
                  </a:lnTo>
                  <a:lnTo>
                    <a:pt x="301828" y="3186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3749030" y="3666220"/>
              <a:ext cx="121856" cy="174066"/>
            </a:xfrm>
            <a:custGeom>
              <a:avLst/>
              <a:gdLst/>
              <a:ahLst/>
              <a:cxnLst/>
              <a:rect l="0" t="0" r="0" b="0"/>
              <a:pathLst>
                <a:path w="121856" h="174066">
                  <a:moveTo>
                    <a:pt x="91700" y="21057"/>
                  </a:moveTo>
                  <a:lnTo>
                    <a:pt x="74932" y="15468"/>
                  </a:lnTo>
                  <a:lnTo>
                    <a:pt x="57341" y="15843"/>
                  </a:lnTo>
                  <a:lnTo>
                    <a:pt x="38994" y="21079"/>
                  </a:lnTo>
                  <a:lnTo>
                    <a:pt x="23042" y="31205"/>
                  </a:lnTo>
                  <a:lnTo>
                    <a:pt x="11272" y="49744"/>
                  </a:lnTo>
                  <a:lnTo>
                    <a:pt x="3311" y="73581"/>
                  </a:lnTo>
                  <a:lnTo>
                    <a:pt x="0" y="112139"/>
                  </a:lnTo>
                  <a:lnTo>
                    <a:pt x="3371" y="135237"/>
                  </a:lnTo>
                  <a:lnTo>
                    <a:pt x="11888" y="154082"/>
                  </a:lnTo>
                  <a:lnTo>
                    <a:pt x="17435" y="162383"/>
                  </a:lnTo>
                  <a:lnTo>
                    <a:pt x="25812" y="167917"/>
                  </a:lnTo>
                  <a:lnTo>
                    <a:pt x="47598" y="174065"/>
                  </a:lnTo>
                  <a:lnTo>
                    <a:pt x="69759" y="170559"/>
                  </a:lnTo>
                  <a:lnTo>
                    <a:pt x="90137" y="160032"/>
                  </a:lnTo>
                  <a:lnTo>
                    <a:pt x="106993" y="143655"/>
                  </a:lnTo>
                  <a:lnTo>
                    <a:pt x="116044" y="121558"/>
                  </a:lnTo>
                  <a:lnTo>
                    <a:pt x="121855" y="69245"/>
                  </a:lnTo>
                  <a:lnTo>
                    <a:pt x="116410" y="44813"/>
                  </a:lnTo>
                  <a:lnTo>
                    <a:pt x="917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3852014" y="3381950"/>
              <a:ext cx="94002" cy="442198"/>
            </a:xfrm>
            <a:custGeom>
              <a:avLst/>
              <a:gdLst/>
              <a:ahLst/>
              <a:cxnLst/>
              <a:rect l="0" t="0" r="0" b="0"/>
              <a:pathLst>
                <a:path w="94002" h="442198">
                  <a:moveTo>
                    <a:pt x="83472" y="442197"/>
                  </a:moveTo>
                  <a:lnTo>
                    <a:pt x="83472" y="383581"/>
                  </a:lnTo>
                  <a:lnTo>
                    <a:pt x="72019" y="320744"/>
                  </a:lnTo>
                  <a:lnTo>
                    <a:pt x="53134" y="260669"/>
                  </a:lnTo>
                  <a:lnTo>
                    <a:pt x="34109" y="202572"/>
                  </a:lnTo>
                  <a:lnTo>
                    <a:pt x="12154" y="142224"/>
                  </a:lnTo>
                  <a:lnTo>
                    <a:pt x="3070" y="103751"/>
                  </a:lnTo>
                  <a:lnTo>
                    <a:pt x="0" y="48831"/>
                  </a:lnTo>
                  <a:lnTo>
                    <a:pt x="5819" y="27162"/>
                  </a:lnTo>
                  <a:lnTo>
                    <a:pt x="10647" y="18108"/>
                  </a:lnTo>
                  <a:lnTo>
                    <a:pt x="18544" y="12073"/>
                  </a:lnTo>
                  <a:lnTo>
                    <a:pt x="39797" y="5366"/>
                  </a:lnTo>
                  <a:lnTo>
                    <a:pt x="9400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3819673" y="3624106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23939" y="16788"/>
                  </a:lnTo>
                  <a:lnTo>
                    <a:pt x="69412" y="20214"/>
                  </a:lnTo>
                  <a:lnTo>
                    <a:pt x="29145" y="2392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7" name="Group 166"/>
          <p:cNvGrpSpPr/>
          <p:nvPr/>
        </p:nvGrpSpPr>
        <p:grpSpPr>
          <a:xfrm>
            <a:off x="4279500" y="3660961"/>
            <a:ext cx="329811" cy="184809"/>
            <a:chOff x="4279500" y="3660961"/>
            <a:chExt cx="329811" cy="184809"/>
          </a:xfrm>
        </p:grpSpPr>
        <p:sp>
          <p:nvSpPr>
            <p:cNvPr id="165" name="Freeform 164"/>
            <p:cNvSpPr/>
            <p:nvPr/>
          </p:nvSpPr>
          <p:spPr>
            <a:xfrm>
              <a:off x="4279500" y="3681362"/>
              <a:ext cx="171883" cy="164408"/>
            </a:xfrm>
            <a:custGeom>
              <a:avLst/>
              <a:gdLst/>
              <a:ahLst/>
              <a:cxnLst/>
              <a:rect l="0" t="0" r="0" b="0"/>
              <a:pathLst>
                <a:path w="171883" h="164408">
                  <a:moveTo>
                    <a:pt x="119240" y="79614"/>
                  </a:moveTo>
                  <a:lnTo>
                    <a:pt x="100112" y="26909"/>
                  </a:lnTo>
                  <a:lnTo>
                    <a:pt x="88902" y="10956"/>
                  </a:lnTo>
                  <a:lnTo>
                    <a:pt x="69882" y="2306"/>
                  </a:lnTo>
                  <a:lnTo>
                    <a:pt x="58258" y="0"/>
                  </a:lnTo>
                  <a:lnTo>
                    <a:pt x="49340" y="1972"/>
                  </a:lnTo>
                  <a:lnTo>
                    <a:pt x="42224" y="6795"/>
                  </a:lnTo>
                  <a:lnTo>
                    <a:pt x="31199" y="21514"/>
                  </a:lnTo>
                  <a:lnTo>
                    <a:pt x="10868" y="75342"/>
                  </a:lnTo>
                  <a:lnTo>
                    <a:pt x="42" y="109934"/>
                  </a:lnTo>
                  <a:lnTo>
                    <a:pt x="0" y="119714"/>
                  </a:lnTo>
                  <a:lnTo>
                    <a:pt x="6193" y="136821"/>
                  </a:lnTo>
                  <a:lnTo>
                    <a:pt x="22834" y="159605"/>
                  </a:lnTo>
                  <a:lnTo>
                    <a:pt x="30403" y="163357"/>
                  </a:lnTo>
                  <a:lnTo>
                    <a:pt x="48171" y="164407"/>
                  </a:lnTo>
                  <a:lnTo>
                    <a:pt x="64648" y="157854"/>
                  </a:lnTo>
                  <a:lnTo>
                    <a:pt x="72316" y="152831"/>
                  </a:lnTo>
                  <a:lnTo>
                    <a:pt x="83957" y="134772"/>
                  </a:lnTo>
                  <a:lnTo>
                    <a:pt x="91861" y="111148"/>
                  </a:lnTo>
                  <a:lnTo>
                    <a:pt x="96310" y="80899"/>
                  </a:lnTo>
                  <a:lnTo>
                    <a:pt x="96934" y="82810"/>
                  </a:lnTo>
                  <a:lnTo>
                    <a:pt x="97351" y="88764"/>
                  </a:lnTo>
                  <a:lnTo>
                    <a:pt x="104052" y="101618"/>
                  </a:lnTo>
                  <a:lnTo>
                    <a:pt x="127418" y="128934"/>
                  </a:lnTo>
                  <a:lnTo>
                    <a:pt x="143932" y="136629"/>
                  </a:lnTo>
                  <a:lnTo>
                    <a:pt x="171882" y="1427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4462318" y="3660961"/>
              <a:ext cx="146993" cy="152659"/>
            </a:xfrm>
            <a:custGeom>
              <a:avLst/>
              <a:gdLst/>
              <a:ahLst/>
              <a:cxnLst/>
              <a:rect l="0" t="0" r="0" b="0"/>
              <a:pathLst>
                <a:path w="146993" h="152659">
                  <a:moveTo>
                    <a:pt x="10122" y="36844"/>
                  </a:moveTo>
                  <a:lnTo>
                    <a:pt x="4532" y="53612"/>
                  </a:lnTo>
                  <a:lnTo>
                    <a:pt x="4908" y="71203"/>
                  </a:lnTo>
                  <a:lnTo>
                    <a:pt x="9092" y="116681"/>
                  </a:lnTo>
                  <a:lnTo>
                    <a:pt x="8265" y="120484"/>
                  </a:lnTo>
                  <a:lnTo>
                    <a:pt x="6544" y="118341"/>
                  </a:lnTo>
                  <a:lnTo>
                    <a:pt x="2683" y="103480"/>
                  </a:lnTo>
                  <a:lnTo>
                    <a:pt x="0" y="42471"/>
                  </a:lnTo>
                  <a:lnTo>
                    <a:pt x="6013" y="21408"/>
                  </a:lnTo>
                  <a:lnTo>
                    <a:pt x="10892" y="12515"/>
                  </a:lnTo>
                  <a:lnTo>
                    <a:pt x="18824" y="6587"/>
                  </a:lnTo>
                  <a:lnTo>
                    <a:pt x="40116" y="0"/>
                  </a:lnTo>
                  <a:lnTo>
                    <a:pt x="72821" y="1881"/>
                  </a:lnTo>
                  <a:lnTo>
                    <a:pt x="91021" y="9997"/>
                  </a:lnTo>
                  <a:lnTo>
                    <a:pt x="99149" y="15437"/>
                  </a:lnTo>
                  <a:lnTo>
                    <a:pt x="111301" y="30839"/>
                  </a:lnTo>
                  <a:lnTo>
                    <a:pt x="136103" y="89884"/>
                  </a:lnTo>
                  <a:lnTo>
                    <a:pt x="143765" y="121190"/>
                  </a:lnTo>
                  <a:lnTo>
                    <a:pt x="146992" y="1526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2227134" y="3992603"/>
            <a:ext cx="876602" cy="600126"/>
            <a:chOff x="2227134" y="3992603"/>
            <a:chExt cx="876602" cy="600126"/>
          </a:xfrm>
        </p:grpSpPr>
        <p:sp>
          <p:nvSpPr>
            <p:cNvPr id="168" name="Freeform 167"/>
            <p:cNvSpPr/>
            <p:nvPr/>
          </p:nvSpPr>
          <p:spPr>
            <a:xfrm>
              <a:off x="2227134" y="4180585"/>
              <a:ext cx="202778" cy="217258"/>
            </a:xfrm>
            <a:custGeom>
              <a:avLst/>
              <a:gdLst/>
              <a:ahLst/>
              <a:cxnLst/>
              <a:rect l="0" t="0" r="0" b="0"/>
              <a:pathLst>
                <a:path w="202778" h="217258">
                  <a:moveTo>
                    <a:pt x="129077" y="96288"/>
                  </a:moveTo>
                  <a:lnTo>
                    <a:pt x="120744" y="58810"/>
                  </a:lnTo>
                  <a:lnTo>
                    <a:pt x="117185" y="36347"/>
                  </a:lnTo>
                  <a:lnTo>
                    <a:pt x="107804" y="18565"/>
                  </a:lnTo>
                  <a:lnTo>
                    <a:pt x="92717" y="5982"/>
                  </a:lnTo>
                  <a:lnTo>
                    <a:pt x="83780" y="989"/>
                  </a:lnTo>
                  <a:lnTo>
                    <a:pt x="74313" y="0"/>
                  </a:lnTo>
                  <a:lnTo>
                    <a:pt x="54435" y="5140"/>
                  </a:lnTo>
                  <a:lnTo>
                    <a:pt x="37021" y="18343"/>
                  </a:lnTo>
                  <a:lnTo>
                    <a:pt x="22653" y="35909"/>
                  </a:lnTo>
                  <a:lnTo>
                    <a:pt x="0" y="91716"/>
                  </a:lnTo>
                  <a:lnTo>
                    <a:pt x="105" y="132108"/>
                  </a:lnTo>
                  <a:lnTo>
                    <a:pt x="11791" y="185338"/>
                  </a:lnTo>
                  <a:lnTo>
                    <a:pt x="22748" y="204496"/>
                  </a:lnTo>
                  <a:lnTo>
                    <a:pt x="31285" y="210541"/>
                  </a:lnTo>
                  <a:lnTo>
                    <a:pt x="53249" y="217257"/>
                  </a:lnTo>
                  <a:lnTo>
                    <a:pt x="63317" y="215538"/>
                  </a:lnTo>
                  <a:lnTo>
                    <a:pt x="80743" y="204270"/>
                  </a:lnTo>
                  <a:lnTo>
                    <a:pt x="98119" y="178195"/>
                  </a:lnTo>
                  <a:lnTo>
                    <a:pt x="121805" y="117141"/>
                  </a:lnTo>
                  <a:lnTo>
                    <a:pt x="128811" y="74974"/>
                  </a:lnTo>
                  <a:lnTo>
                    <a:pt x="131240" y="75059"/>
                  </a:lnTo>
                  <a:lnTo>
                    <a:pt x="134028" y="78626"/>
                  </a:lnTo>
                  <a:lnTo>
                    <a:pt x="153771" y="138161"/>
                  </a:lnTo>
                  <a:lnTo>
                    <a:pt x="166958" y="153112"/>
                  </a:lnTo>
                  <a:lnTo>
                    <a:pt x="175388" y="158737"/>
                  </a:lnTo>
                  <a:lnTo>
                    <a:pt x="182178" y="160148"/>
                  </a:lnTo>
                  <a:lnTo>
                    <a:pt x="187875" y="158748"/>
                  </a:lnTo>
                  <a:lnTo>
                    <a:pt x="202777" y="1489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2451096" y="4140546"/>
              <a:ext cx="120389" cy="166060"/>
            </a:xfrm>
            <a:custGeom>
              <a:avLst/>
              <a:gdLst/>
              <a:ahLst/>
              <a:cxnLst/>
              <a:rect l="0" t="0" r="0" b="0"/>
              <a:pathLst>
                <a:path w="120389" h="166060">
                  <a:moveTo>
                    <a:pt x="10401" y="62627"/>
                  </a:moveTo>
                  <a:lnTo>
                    <a:pt x="10401" y="121244"/>
                  </a:lnTo>
                  <a:lnTo>
                    <a:pt x="10401" y="161623"/>
                  </a:lnTo>
                  <a:lnTo>
                    <a:pt x="9231" y="166059"/>
                  </a:lnTo>
                  <a:lnTo>
                    <a:pt x="7281" y="164337"/>
                  </a:lnTo>
                  <a:lnTo>
                    <a:pt x="3165" y="149946"/>
                  </a:lnTo>
                  <a:lnTo>
                    <a:pt x="522" y="99459"/>
                  </a:lnTo>
                  <a:lnTo>
                    <a:pt x="0" y="39097"/>
                  </a:lnTo>
                  <a:lnTo>
                    <a:pt x="6168" y="16684"/>
                  </a:lnTo>
                  <a:lnTo>
                    <a:pt x="11088" y="7432"/>
                  </a:lnTo>
                  <a:lnTo>
                    <a:pt x="17878" y="2434"/>
                  </a:lnTo>
                  <a:lnTo>
                    <a:pt x="25914" y="272"/>
                  </a:lnTo>
                  <a:lnTo>
                    <a:pt x="34781" y="0"/>
                  </a:lnTo>
                  <a:lnTo>
                    <a:pt x="53992" y="5937"/>
                  </a:lnTo>
                  <a:lnTo>
                    <a:pt x="64028" y="10796"/>
                  </a:lnTo>
                  <a:lnTo>
                    <a:pt x="78299" y="25553"/>
                  </a:lnTo>
                  <a:lnTo>
                    <a:pt x="106949" y="67754"/>
                  </a:lnTo>
                  <a:lnTo>
                    <a:pt x="120124" y="124856"/>
                  </a:lnTo>
                  <a:lnTo>
                    <a:pt x="120388" y="140197"/>
                  </a:lnTo>
                  <a:lnTo>
                    <a:pt x="115685" y="157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2556253" y="4161014"/>
              <a:ext cx="195580" cy="431715"/>
            </a:xfrm>
            <a:custGeom>
              <a:avLst/>
              <a:gdLst/>
              <a:ahLst/>
              <a:cxnLst/>
              <a:rect l="0" t="0" r="0" b="0"/>
              <a:pathLst>
                <a:path w="195580" h="431715">
                  <a:moveTo>
                    <a:pt x="189513" y="126387"/>
                  </a:moveTo>
                  <a:lnTo>
                    <a:pt x="195579" y="92765"/>
                  </a:lnTo>
                  <a:lnTo>
                    <a:pt x="189491" y="55724"/>
                  </a:lnTo>
                  <a:lnTo>
                    <a:pt x="179365" y="32980"/>
                  </a:lnTo>
                  <a:lnTo>
                    <a:pt x="154921" y="6034"/>
                  </a:lnTo>
                  <a:lnTo>
                    <a:pt x="144224" y="1698"/>
                  </a:lnTo>
                  <a:lnTo>
                    <a:pt x="119862" y="0"/>
                  </a:lnTo>
                  <a:lnTo>
                    <a:pt x="109154" y="3525"/>
                  </a:lnTo>
                  <a:lnTo>
                    <a:pt x="91017" y="16799"/>
                  </a:lnTo>
                  <a:lnTo>
                    <a:pt x="73241" y="44004"/>
                  </a:lnTo>
                  <a:lnTo>
                    <a:pt x="70766" y="67156"/>
                  </a:lnTo>
                  <a:lnTo>
                    <a:pt x="78709" y="114557"/>
                  </a:lnTo>
                  <a:lnTo>
                    <a:pt x="84058" y="123180"/>
                  </a:lnTo>
                  <a:lnTo>
                    <a:pt x="99360" y="135880"/>
                  </a:lnTo>
                  <a:lnTo>
                    <a:pt x="108354" y="138565"/>
                  </a:lnTo>
                  <a:lnTo>
                    <a:pt x="127706" y="138428"/>
                  </a:lnTo>
                  <a:lnTo>
                    <a:pt x="144886" y="131349"/>
                  </a:lnTo>
                  <a:lnTo>
                    <a:pt x="152742" y="126185"/>
                  </a:lnTo>
                  <a:lnTo>
                    <a:pt x="164592" y="111089"/>
                  </a:lnTo>
                  <a:lnTo>
                    <a:pt x="169389" y="102151"/>
                  </a:lnTo>
                  <a:lnTo>
                    <a:pt x="173758" y="100871"/>
                  </a:lnTo>
                  <a:lnTo>
                    <a:pt x="177839" y="104697"/>
                  </a:lnTo>
                  <a:lnTo>
                    <a:pt x="181731" y="111927"/>
                  </a:lnTo>
                  <a:lnTo>
                    <a:pt x="191608" y="170294"/>
                  </a:lnTo>
                  <a:lnTo>
                    <a:pt x="195123" y="197374"/>
                  </a:lnTo>
                  <a:lnTo>
                    <a:pt x="190968" y="252887"/>
                  </a:lnTo>
                  <a:lnTo>
                    <a:pt x="187820" y="279706"/>
                  </a:lnTo>
                  <a:lnTo>
                    <a:pt x="171724" y="314534"/>
                  </a:lnTo>
                  <a:lnTo>
                    <a:pt x="145248" y="344741"/>
                  </a:lnTo>
                  <a:lnTo>
                    <a:pt x="85209" y="375874"/>
                  </a:lnTo>
                  <a:lnTo>
                    <a:pt x="23515" y="413076"/>
                  </a:lnTo>
                  <a:lnTo>
                    <a:pt x="0" y="4317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2829994" y="3992603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47998"/>
                  </a:lnTo>
                  <a:lnTo>
                    <a:pt x="0" y="200219"/>
                  </a:lnTo>
                  <a:lnTo>
                    <a:pt x="3120" y="249617"/>
                  </a:lnTo>
                  <a:lnTo>
                    <a:pt x="9065" y="308230"/>
                  </a:lnTo>
                  <a:lnTo>
                    <a:pt x="21057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2900589" y="4153466"/>
              <a:ext cx="203147" cy="215703"/>
            </a:xfrm>
            <a:custGeom>
              <a:avLst/>
              <a:gdLst/>
              <a:ahLst/>
              <a:cxnLst/>
              <a:rect l="0" t="0" r="0" b="0"/>
              <a:pathLst>
                <a:path w="203147" h="215703">
                  <a:moveTo>
                    <a:pt x="3104" y="112878"/>
                  </a:moveTo>
                  <a:lnTo>
                    <a:pt x="45796" y="109759"/>
                  </a:lnTo>
                  <a:lnTo>
                    <a:pt x="104003" y="93750"/>
                  </a:lnTo>
                  <a:lnTo>
                    <a:pt x="122428" y="82540"/>
                  </a:lnTo>
                  <a:lnTo>
                    <a:pt x="128277" y="73936"/>
                  </a:lnTo>
                  <a:lnTo>
                    <a:pt x="134776" y="51897"/>
                  </a:lnTo>
                  <a:lnTo>
                    <a:pt x="134169" y="41808"/>
                  </a:lnTo>
                  <a:lnTo>
                    <a:pt x="127256" y="24359"/>
                  </a:lnTo>
                  <a:lnTo>
                    <a:pt x="113265" y="11925"/>
                  </a:lnTo>
                  <a:lnTo>
                    <a:pt x="94179" y="3669"/>
                  </a:lnTo>
                  <a:lnTo>
                    <a:pt x="70098" y="0"/>
                  </a:lnTo>
                  <a:lnTo>
                    <a:pt x="50037" y="4608"/>
                  </a:lnTo>
                  <a:lnTo>
                    <a:pt x="18094" y="26631"/>
                  </a:lnTo>
                  <a:lnTo>
                    <a:pt x="6647" y="49199"/>
                  </a:lnTo>
                  <a:lnTo>
                    <a:pt x="0" y="77558"/>
                  </a:lnTo>
                  <a:lnTo>
                    <a:pt x="5264" y="130771"/>
                  </a:lnTo>
                  <a:lnTo>
                    <a:pt x="17392" y="164583"/>
                  </a:lnTo>
                  <a:lnTo>
                    <a:pt x="23158" y="175424"/>
                  </a:lnTo>
                  <a:lnTo>
                    <a:pt x="38923" y="190589"/>
                  </a:lnTo>
                  <a:lnTo>
                    <a:pt x="77640" y="209857"/>
                  </a:lnTo>
                  <a:lnTo>
                    <a:pt x="119815" y="215702"/>
                  </a:lnTo>
                  <a:lnTo>
                    <a:pt x="177701" y="209506"/>
                  </a:lnTo>
                  <a:lnTo>
                    <a:pt x="203146" y="2076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0" name="Group 199"/>
          <p:cNvGrpSpPr/>
          <p:nvPr/>
        </p:nvGrpSpPr>
        <p:grpSpPr>
          <a:xfrm>
            <a:off x="353745" y="5208711"/>
            <a:ext cx="3375186" cy="621182"/>
            <a:chOff x="353745" y="5208711"/>
            <a:chExt cx="3375186" cy="621182"/>
          </a:xfrm>
        </p:grpSpPr>
        <p:sp>
          <p:nvSpPr>
            <p:cNvPr id="174" name="Freeform 173"/>
            <p:cNvSpPr/>
            <p:nvPr/>
          </p:nvSpPr>
          <p:spPr>
            <a:xfrm>
              <a:off x="353745" y="5377167"/>
              <a:ext cx="206108" cy="354538"/>
            </a:xfrm>
            <a:custGeom>
              <a:avLst/>
              <a:gdLst/>
              <a:ahLst/>
              <a:cxnLst/>
              <a:rect l="0" t="0" r="0" b="0"/>
              <a:pathLst>
                <a:path w="206108" h="354538">
                  <a:moveTo>
                    <a:pt x="6066" y="0"/>
                  </a:moveTo>
                  <a:lnTo>
                    <a:pt x="0" y="33621"/>
                  </a:lnTo>
                  <a:lnTo>
                    <a:pt x="4521" y="88442"/>
                  </a:lnTo>
                  <a:lnTo>
                    <a:pt x="5608" y="138119"/>
                  </a:lnTo>
                  <a:lnTo>
                    <a:pt x="9050" y="189883"/>
                  </a:lnTo>
                  <a:lnTo>
                    <a:pt x="14359" y="239145"/>
                  </a:lnTo>
                  <a:lnTo>
                    <a:pt x="16153" y="297712"/>
                  </a:lnTo>
                  <a:lnTo>
                    <a:pt x="16464" y="340245"/>
                  </a:lnTo>
                  <a:lnTo>
                    <a:pt x="20017" y="348492"/>
                  </a:lnTo>
                  <a:lnTo>
                    <a:pt x="25895" y="352821"/>
                  </a:lnTo>
                  <a:lnTo>
                    <a:pt x="33323" y="354537"/>
                  </a:lnTo>
                  <a:lnTo>
                    <a:pt x="50936" y="350204"/>
                  </a:lnTo>
                  <a:lnTo>
                    <a:pt x="108421" y="323021"/>
                  </a:lnTo>
                  <a:lnTo>
                    <a:pt x="163608" y="302298"/>
                  </a:lnTo>
                  <a:lnTo>
                    <a:pt x="206107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391396" y="5482452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7726" y="0"/>
                  </a:lnTo>
                  <a:lnTo>
                    <a:pt x="17368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412453" y="5303467"/>
              <a:ext cx="157929" cy="42115"/>
            </a:xfrm>
            <a:custGeom>
              <a:avLst/>
              <a:gdLst/>
              <a:ahLst/>
              <a:cxnLst/>
              <a:rect l="0" t="0" r="0" b="0"/>
              <a:pathLst>
                <a:path w="157929" h="42115">
                  <a:moveTo>
                    <a:pt x="157928" y="0"/>
                  </a:moveTo>
                  <a:lnTo>
                    <a:pt x="104900" y="14654"/>
                  </a:lnTo>
                  <a:lnTo>
                    <a:pt x="44259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633552" y="5482452"/>
              <a:ext cx="126343" cy="157928"/>
            </a:xfrm>
            <a:custGeom>
              <a:avLst/>
              <a:gdLst/>
              <a:ahLst/>
              <a:cxnLst/>
              <a:rect l="0" t="0" r="0" b="0"/>
              <a:pathLst>
                <a:path w="126343" h="157928">
                  <a:moveTo>
                    <a:pt x="126342" y="0"/>
                  </a:moveTo>
                  <a:lnTo>
                    <a:pt x="83680" y="54114"/>
                  </a:lnTo>
                  <a:lnTo>
                    <a:pt x="42066" y="115942"/>
                  </a:lnTo>
                  <a:lnTo>
                    <a:pt x="28055" y="134588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601966" y="5440338"/>
              <a:ext cx="147400" cy="189513"/>
            </a:xfrm>
            <a:custGeom>
              <a:avLst/>
              <a:gdLst/>
              <a:ahLst/>
              <a:cxnLst/>
              <a:rect l="0" t="0" r="0" b="0"/>
              <a:pathLst>
                <a:path w="147400" h="189513">
                  <a:moveTo>
                    <a:pt x="0" y="0"/>
                  </a:moveTo>
                  <a:lnTo>
                    <a:pt x="42662" y="55659"/>
                  </a:lnTo>
                  <a:lnTo>
                    <a:pt x="91279" y="117453"/>
                  </a:lnTo>
                  <a:lnTo>
                    <a:pt x="141161" y="175655"/>
                  </a:lnTo>
                  <a:lnTo>
                    <a:pt x="147399" y="1895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875836" y="5313996"/>
              <a:ext cx="31458" cy="305327"/>
            </a:xfrm>
            <a:custGeom>
              <a:avLst/>
              <a:gdLst/>
              <a:ahLst/>
              <a:cxnLst/>
              <a:rect l="0" t="0" r="0" b="0"/>
              <a:pathLst>
                <a:path w="31458" h="305327">
                  <a:moveTo>
                    <a:pt x="10400" y="0"/>
                  </a:moveTo>
                  <a:lnTo>
                    <a:pt x="1335" y="58616"/>
                  </a:lnTo>
                  <a:lnTo>
                    <a:pt x="305" y="104585"/>
                  </a:lnTo>
                  <a:lnTo>
                    <a:pt x="0" y="160839"/>
                  </a:lnTo>
                  <a:lnTo>
                    <a:pt x="5499" y="210783"/>
                  </a:lnTo>
                  <a:lnTo>
                    <a:pt x="17837" y="267240"/>
                  </a:lnTo>
                  <a:lnTo>
                    <a:pt x="31457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812536" y="5432004"/>
              <a:ext cx="168457" cy="18863"/>
            </a:xfrm>
            <a:custGeom>
              <a:avLst/>
              <a:gdLst/>
              <a:ahLst/>
              <a:cxnLst/>
              <a:rect l="0" t="0" r="0" b="0"/>
              <a:pathLst>
                <a:path w="168457" h="18863">
                  <a:moveTo>
                    <a:pt x="168456" y="8334"/>
                  </a:moveTo>
                  <a:lnTo>
                    <a:pt x="130978" y="0"/>
                  </a:lnTo>
                  <a:lnTo>
                    <a:pt x="93011" y="1575"/>
                  </a:lnTo>
                  <a:lnTo>
                    <a:pt x="32671" y="6998"/>
                  </a:lnTo>
                  <a:lnTo>
                    <a:pt x="14520" y="10860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949407" y="5412373"/>
              <a:ext cx="178985" cy="160470"/>
            </a:xfrm>
            <a:custGeom>
              <a:avLst/>
              <a:gdLst/>
              <a:ahLst/>
              <a:cxnLst/>
              <a:rect l="0" t="0" r="0" b="0"/>
              <a:pathLst>
                <a:path w="178985" h="160470">
                  <a:moveTo>
                    <a:pt x="0" y="80607"/>
                  </a:moveTo>
                  <a:lnTo>
                    <a:pt x="37478" y="88940"/>
                  </a:lnTo>
                  <a:lnTo>
                    <a:pt x="88901" y="90702"/>
                  </a:lnTo>
                  <a:lnTo>
                    <a:pt x="124607" y="85418"/>
                  </a:lnTo>
                  <a:lnTo>
                    <a:pt x="133374" y="80305"/>
                  </a:lnTo>
                  <a:lnTo>
                    <a:pt x="146235" y="65265"/>
                  </a:lnTo>
                  <a:lnTo>
                    <a:pt x="149611" y="43762"/>
                  </a:lnTo>
                  <a:lnTo>
                    <a:pt x="148874" y="31478"/>
                  </a:lnTo>
                  <a:lnTo>
                    <a:pt x="144873" y="22118"/>
                  </a:lnTo>
                  <a:lnTo>
                    <a:pt x="131068" y="8598"/>
                  </a:lnTo>
                  <a:lnTo>
                    <a:pt x="110115" y="1810"/>
                  </a:lnTo>
                  <a:lnTo>
                    <a:pt x="97977" y="0"/>
                  </a:lnTo>
                  <a:lnTo>
                    <a:pt x="78250" y="4227"/>
                  </a:lnTo>
                  <a:lnTo>
                    <a:pt x="46522" y="26005"/>
                  </a:lnTo>
                  <a:lnTo>
                    <a:pt x="38224" y="45421"/>
                  </a:lnTo>
                  <a:lnTo>
                    <a:pt x="36011" y="57150"/>
                  </a:lnTo>
                  <a:lnTo>
                    <a:pt x="39792" y="79540"/>
                  </a:lnTo>
                  <a:lnTo>
                    <a:pt x="61282" y="122510"/>
                  </a:lnTo>
                  <a:lnTo>
                    <a:pt x="81199" y="148655"/>
                  </a:lnTo>
                  <a:lnTo>
                    <a:pt x="101209" y="157644"/>
                  </a:lnTo>
                  <a:lnTo>
                    <a:pt x="124530" y="160469"/>
                  </a:lnTo>
                  <a:lnTo>
                    <a:pt x="146594" y="157825"/>
                  </a:lnTo>
                  <a:lnTo>
                    <a:pt x="161859" y="149632"/>
                  </a:lnTo>
                  <a:lnTo>
                    <a:pt x="178984" y="1332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1181034" y="5429809"/>
              <a:ext cx="73700" cy="154311"/>
            </a:xfrm>
            <a:custGeom>
              <a:avLst/>
              <a:gdLst/>
              <a:ahLst/>
              <a:cxnLst/>
              <a:rect l="0" t="0" r="0" b="0"/>
              <a:pathLst>
                <a:path w="73700" h="154311">
                  <a:moveTo>
                    <a:pt x="0" y="52643"/>
                  </a:moveTo>
                  <a:lnTo>
                    <a:pt x="17958" y="106518"/>
                  </a:lnTo>
                  <a:lnTo>
                    <a:pt x="29367" y="136066"/>
                  </a:lnTo>
                  <a:lnTo>
                    <a:pt x="40738" y="152501"/>
                  </a:lnTo>
                  <a:lnTo>
                    <a:pt x="43536" y="154310"/>
                  </a:lnTo>
                  <a:lnTo>
                    <a:pt x="44232" y="152006"/>
                  </a:lnTo>
                  <a:lnTo>
                    <a:pt x="36943" y="123093"/>
                  </a:lnTo>
                  <a:lnTo>
                    <a:pt x="15624" y="70152"/>
                  </a:lnTo>
                  <a:lnTo>
                    <a:pt x="13926" y="57297"/>
                  </a:lnTo>
                  <a:lnTo>
                    <a:pt x="16303" y="46386"/>
                  </a:lnTo>
                  <a:lnTo>
                    <a:pt x="28302" y="28025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1338961" y="5440338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3120" y="42691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1328433" y="53034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1425981" y="5427036"/>
              <a:ext cx="110081" cy="145293"/>
            </a:xfrm>
            <a:custGeom>
              <a:avLst/>
              <a:gdLst/>
              <a:ahLst/>
              <a:cxnLst/>
              <a:rect l="0" t="0" r="0" b="0"/>
              <a:pathLst>
                <a:path w="110081" h="145293">
                  <a:moveTo>
                    <a:pt x="81436" y="13302"/>
                  </a:moveTo>
                  <a:lnTo>
                    <a:pt x="70258" y="2123"/>
                  </a:lnTo>
                  <a:lnTo>
                    <a:pt x="63455" y="0"/>
                  </a:lnTo>
                  <a:lnTo>
                    <a:pt x="46539" y="760"/>
                  </a:lnTo>
                  <a:lnTo>
                    <a:pt x="30441" y="8118"/>
                  </a:lnTo>
                  <a:lnTo>
                    <a:pt x="22873" y="13355"/>
                  </a:lnTo>
                  <a:lnTo>
                    <a:pt x="11344" y="28533"/>
                  </a:lnTo>
                  <a:lnTo>
                    <a:pt x="3491" y="48147"/>
                  </a:lnTo>
                  <a:lnTo>
                    <a:pt x="0" y="72462"/>
                  </a:lnTo>
                  <a:lnTo>
                    <a:pt x="4688" y="95747"/>
                  </a:lnTo>
                  <a:lnTo>
                    <a:pt x="20481" y="125467"/>
                  </a:lnTo>
                  <a:lnTo>
                    <a:pt x="26762" y="133702"/>
                  </a:lnTo>
                  <a:lnTo>
                    <a:pt x="46218" y="142852"/>
                  </a:lnTo>
                  <a:lnTo>
                    <a:pt x="57957" y="145292"/>
                  </a:lnTo>
                  <a:lnTo>
                    <a:pt x="68123" y="143410"/>
                  </a:lnTo>
                  <a:lnTo>
                    <a:pt x="85658" y="131959"/>
                  </a:lnTo>
                  <a:lnTo>
                    <a:pt x="103094" y="105781"/>
                  </a:lnTo>
                  <a:lnTo>
                    <a:pt x="110080" y="70209"/>
                  </a:lnTo>
                  <a:lnTo>
                    <a:pt x="105475" y="46782"/>
                  </a:lnTo>
                  <a:lnTo>
                    <a:pt x="81436" y="27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1581117" y="5360994"/>
              <a:ext cx="105286" cy="157894"/>
            </a:xfrm>
            <a:custGeom>
              <a:avLst/>
              <a:gdLst/>
              <a:ahLst/>
              <a:cxnLst/>
              <a:rect l="0" t="0" r="0" b="0"/>
              <a:pathLst>
                <a:path w="105286" h="157894">
                  <a:moveTo>
                    <a:pt x="0" y="89872"/>
                  </a:moveTo>
                  <a:lnTo>
                    <a:pt x="39542" y="145531"/>
                  </a:lnTo>
                  <a:lnTo>
                    <a:pt x="45650" y="157893"/>
                  </a:lnTo>
                  <a:lnTo>
                    <a:pt x="45641" y="156276"/>
                  </a:lnTo>
                  <a:lnTo>
                    <a:pt x="44465" y="151689"/>
                  </a:lnTo>
                  <a:lnTo>
                    <a:pt x="14740" y="97560"/>
                  </a:lnTo>
                  <a:lnTo>
                    <a:pt x="6057" y="61084"/>
                  </a:lnTo>
                  <a:lnTo>
                    <a:pt x="7761" y="38473"/>
                  </a:lnTo>
                  <a:lnTo>
                    <a:pt x="15538" y="19845"/>
                  </a:lnTo>
                  <a:lnTo>
                    <a:pt x="20887" y="11602"/>
                  </a:lnTo>
                  <a:lnTo>
                    <a:pt x="29132" y="6106"/>
                  </a:lnTo>
                  <a:lnTo>
                    <a:pt x="50772" y="0"/>
                  </a:lnTo>
                  <a:lnTo>
                    <a:pt x="105285" y="56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433510" y="5577208"/>
              <a:ext cx="1221307" cy="252685"/>
            </a:xfrm>
            <a:custGeom>
              <a:avLst/>
              <a:gdLst/>
              <a:ahLst/>
              <a:cxnLst/>
              <a:rect l="0" t="0" r="0" b="0"/>
              <a:pathLst>
                <a:path w="1221307" h="252685">
                  <a:moveTo>
                    <a:pt x="1221306" y="0"/>
                  </a:moveTo>
                  <a:lnTo>
                    <a:pt x="1162689" y="5589"/>
                  </a:lnTo>
                  <a:lnTo>
                    <a:pt x="1108515" y="17959"/>
                  </a:lnTo>
                  <a:lnTo>
                    <a:pt x="1049634" y="31667"/>
                  </a:lnTo>
                  <a:lnTo>
                    <a:pt x="993203" y="45639"/>
                  </a:lnTo>
                  <a:lnTo>
                    <a:pt x="931262" y="66293"/>
                  </a:lnTo>
                  <a:lnTo>
                    <a:pt x="879564" y="82033"/>
                  </a:lnTo>
                  <a:lnTo>
                    <a:pt x="829151" y="94106"/>
                  </a:lnTo>
                  <a:lnTo>
                    <a:pt x="782628" y="105092"/>
                  </a:lnTo>
                  <a:lnTo>
                    <a:pt x="720793" y="119285"/>
                  </a:lnTo>
                  <a:lnTo>
                    <a:pt x="666378" y="126118"/>
                  </a:lnTo>
                  <a:lnTo>
                    <a:pt x="613688" y="137520"/>
                  </a:lnTo>
                  <a:lnTo>
                    <a:pt x="563550" y="145448"/>
                  </a:lnTo>
                  <a:lnTo>
                    <a:pt x="509755" y="155419"/>
                  </a:lnTo>
                  <a:lnTo>
                    <a:pt x="447714" y="166508"/>
                  </a:lnTo>
                  <a:lnTo>
                    <a:pt x="387162" y="179652"/>
                  </a:lnTo>
                  <a:lnTo>
                    <a:pt x="337373" y="189711"/>
                  </a:lnTo>
                  <a:lnTo>
                    <a:pt x="280117" y="200100"/>
                  </a:lnTo>
                  <a:lnTo>
                    <a:pt x="224438" y="214091"/>
                  </a:lnTo>
                  <a:lnTo>
                    <a:pt x="171239" y="220884"/>
                  </a:lnTo>
                  <a:lnTo>
                    <a:pt x="118790" y="232278"/>
                  </a:lnTo>
                  <a:lnTo>
                    <a:pt x="68699" y="245793"/>
                  </a:lnTo>
                  <a:lnTo>
                    <a:pt x="12282" y="251777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1823272" y="5440338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2107542" y="5356109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0" y="0"/>
                  </a:moveTo>
                  <a:lnTo>
                    <a:pt x="0" y="57264"/>
                  </a:lnTo>
                  <a:lnTo>
                    <a:pt x="5589" y="112568"/>
                  </a:lnTo>
                  <a:lnTo>
                    <a:pt x="16788" y="174098"/>
                  </a:lnTo>
                  <a:lnTo>
                    <a:pt x="20213" y="233219"/>
                  </a:lnTo>
                  <a:lnTo>
                    <a:pt x="21057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1960143" y="5324524"/>
              <a:ext cx="252684" cy="10530"/>
            </a:xfrm>
            <a:custGeom>
              <a:avLst/>
              <a:gdLst/>
              <a:ahLst/>
              <a:cxnLst/>
              <a:rect l="0" t="0" r="0" b="0"/>
              <a:pathLst>
                <a:path w="252684" h="10530">
                  <a:moveTo>
                    <a:pt x="252683" y="10529"/>
                  </a:moveTo>
                  <a:lnTo>
                    <a:pt x="203753" y="2195"/>
                  </a:lnTo>
                  <a:lnTo>
                    <a:pt x="144622" y="434"/>
                  </a:lnTo>
                  <a:lnTo>
                    <a:pt x="96403" y="128"/>
                  </a:lnTo>
                  <a:lnTo>
                    <a:pt x="38453" y="2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2223355" y="5282410"/>
              <a:ext cx="326384" cy="292227"/>
            </a:xfrm>
            <a:custGeom>
              <a:avLst/>
              <a:gdLst/>
              <a:ahLst/>
              <a:cxnLst/>
              <a:rect l="0" t="0" r="0" b="0"/>
              <a:pathLst>
                <a:path w="326384" h="292227">
                  <a:moveTo>
                    <a:pt x="0" y="0"/>
                  </a:moveTo>
                  <a:lnTo>
                    <a:pt x="3120" y="48931"/>
                  </a:lnTo>
                  <a:lnTo>
                    <a:pt x="11453" y="96776"/>
                  </a:lnTo>
                  <a:lnTo>
                    <a:pt x="24749" y="154167"/>
                  </a:lnTo>
                  <a:lnTo>
                    <a:pt x="38641" y="214940"/>
                  </a:lnTo>
                  <a:lnTo>
                    <a:pt x="52650" y="273218"/>
                  </a:lnTo>
                  <a:lnTo>
                    <a:pt x="58495" y="292226"/>
                  </a:lnTo>
                  <a:lnTo>
                    <a:pt x="60054" y="290744"/>
                  </a:lnTo>
                  <a:lnTo>
                    <a:pt x="66017" y="229422"/>
                  </a:lnTo>
                  <a:lnTo>
                    <a:pt x="77662" y="191979"/>
                  </a:lnTo>
                  <a:lnTo>
                    <a:pt x="83360" y="180629"/>
                  </a:lnTo>
                  <a:lnTo>
                    <a:pt x="90669" y="175401"/>
                  </a:lnTo>
                  <a:lnTo>
                    <a:pt x="99050" y="174256"/>
                  </a:lnTo>
                  <a:lnTo>
                    <a:pt x="108147" y="175832"/>
                  </a:lnTo>
                  <a:lnTo>
                    <a:pt x="115382" y="180392"/>
                  </a:lnTo>
                  <a:lnTo>
                    <a:pt x="126540" y="194818"/>
                  </a:lnTo>
                  <a:lnTo>
                    <a:pt x="150618" y="253150"/>
                  </a:lnTo>
                  <a:lnTo>
                    <a:pt x="154224" y="256504"/>
                  </a:lnTo>
                  <a:lnTo>
                    <a:pt x="157798" y="255231"/>
                  </a:lnTo>
                  <a:lnTo>
                    <a:pt x="164889" y="244457"/>
                  </a:lnTo>
                  <a:lnTo>
                    <a:pt x="171940" y="227971"/>
                  </a:lnTo>
                  <a:lnTo>
                    <a:pt x="178967" y="222170"/>
                  </a:lnTo>
                  <a:lnTo>
                    <a:pt x="199254" y="215726"/>
                  </a:lnTo>
                  <a:lnTo>
                    <a:pt x="252580" y="216462"/>
                  </a:lnTo>
                  <a:lnTo>
                    <a:pt x="273695" y="210849"/>
                  </a:lnTo>
                  <a:lnTo>
                    <a:pt x="294778" y="200556"/>
                  </a:lnTo>
                  <a:lnTo>
                    <a:pt x="309607" y="185062"/>
                  </a:lnTo>
                  <a:lnTo>
                    <a:pt x="315199" y="176017"/>
                  </a:lnTo>
                  <a:lnTo>
                    <a:pt x="316588" y="166478"/>
                  </a:lnTo>
                  <a:lnTo>
                    <a:pt x="311891" y="146520"/>
                  </a:lnTo>
                  <a:lnTo>
                    <a:pt x="298885" y="132190"/>
                  </a:lnTo>
                  <a:lnTo>
                    <a:pt x="290504" y="126731"/>
                  </a:lnTo>
                  <a:lnTo>
                    <a:pt x="268713" y="123785"/>
                  </a:lnTo>
                  <a:lnTo>
                    <a:pt x="245770" y="127545"/>
                  </a:lnTo>
                  <a:lnTo>
                    <a:pt x="219700" y="142816"/>
                  </a:lnTo>
                  <a:lnTo>
                    <a:pt x="204489" y="155501"/>
                  </a:lnTo>
                  <a:lnTo>
                    <a:pt x="196169" y="175177"/>
                  </a:lnTo>
                  <a:lnTo>
                    <a:pt x="193641" y="198349"/>
                  </a:lnTo>
                  <a:lnTo>
                    <a:pt x="204557" y="252461"/>
                  </a:lnTo>
                  <a:lnTo>
                    <a:pt x="217256" y="270522"/>
                  </a:lnTo>
                  <a:lnTo>
                    <a:pt x="225556" y="278614"/>
                  </a:lnTo>
                  <a:lnTo>
                    <a:pt x="247256" y="287605"/>
                  </a:lnTo>
                  <a:lnTo>
                    <a:pt x="271329" y="290432"/>
                  </a:lnTo>
                  <a:lnTo>
                    <a:pt x="302272" y="285445"/>
                  </a:lnTo>
                  <a:lnTo>
                    <a:pt x="326383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2699877" y="5387695"/>
              <a:ext cx="120748" cy="181971"/>
            </a:xfrm>
            <a:custGeom>
              <a:avLst/>
              <a:gdLst/>
              <a:ahLst/>
              <a:cxnLst/>
              <a:rect l="0" t="0" r="0" b="0"/>
              <a:pathLst>
                <a:path w="120748" h="181971">
                  <a:moveTo>
                    <a:pt x="92017" y="0"/>
                  </a:moveTo>
                  <a:lnTo>
                    <a:pt x="69660" y="0"/>
                  </a:lnTo>
                  <a:lnTo>
                    <a:pt x="52445" y="6239"/>
                  </a:lnTo>
                  <a:lnTo>
                    <a:pt x="22329" y="29308"/>
                  </a:lnTo>
                  <a:lnTo>
                    <a:pt x="6508" y="55087"/>
                  </a:lnTo>
                  <a:lnTo>
                    <a:pt x="0" y="96131"/>
                  </a:lnTo>
                  <a:lnTo>
                    <a:pt x="3662" y="134159"/>
                  </a:lnTo>
                  <a:lnTo>
                    <a:pt x="12194" y="153603"/>
                  </a:lnTo>
                  <a:lnTo>
                    <a:pt x="17744" y="162063"/>
                  </a:lnTo>
                  <a:lnTo>
                    <a:pt x="33271" y="174584"/>
                  </a:lnTo>
                  <a:lnTo>
                    <a:pt x="42324" y="179560"/>
                  </a:lnTo>
                  <a:lnTo>
                    <a:pt x="61742" y="181970"/>
                  </a:lnTo>
                  <a:lnTo>
                    <a:pt x="71834" y="180975"/>
                  </a:lnTo>
                  <a:lnTo>
                    <a:pt x="89286" y="170510"/>
                  </a:lnTo>
                  <a:lnTo>
                    <a:pt x="103671" y="154161"/>
                  </a:lnTo>
                  <a:lnTo>
                    <a:pt x="113964" y="135196"/>
                  </a:lnTo>
                  <a:lnTo>
                    <a:pt x="120747" y="99200"/>
                  </a:lnTo>
                  <a:lnTo>
                    <a:pt x="116094" y="75674"/>
                  </a:lnTo>
                  <a:lnTo>
                    <a:pt x="88689" y="23657"/>
                  </a:lnTo>
                  <a:lnTo>
                    <a:pt x="7096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2865593" y="5377167"/>
              <a:ext cx="124008" cy="198062"/>
            </a:xfrm>
            <a:custGeom>
              <a:avLst/>
              <a:gdLst/>
              <a:ahLst/>
              <a:cxnLst/>
              <a:rect l="0" t="0" r="0" b="0"/>
              <a:pathLst>
                <a:path w="124008" h="198062">
                  <a:moveTo>
                    <a:pt x="0" y="42113"/>
                  </a:moveTo>
                  <a:lnTo>
                    <a:pt x="0" y="91044"/>
                  </a:lnTo>
                  <a:lnTo>
                    <a:pt x="2340" y="121182"/>
                  </a:lnTo>
                  <a:lnTo>
                    <a:pt x="22906" y="175539"/>
                  </a:lnTo>
                  <a:lnTo>
                    <a:pt x="29309" y="187215"/>
                  </a:lnTo>
                  <a:lnTo>
                    <a:pt x="38257" y="193830"/>
                  </a:lnTo>
                  <a:lnTo>
                    <a:pt x="60677" y="198061"/>
                  </a:lnTo>
                  <a:lnTo>
                    <a:pt x="80000" y="192922"/>
                  </a:lnTo>
                  <a:lnTo>
                    <a:pt x="88429" y="188276"/>
                  </a:lnTo>
                  <a:lnTo>
                    <a:pt x="100913" y="173755"/>
                  </a:lnTo>
                  <a:lnTo>
                    <a:pt x="118460" y="135837"/>
                  </a:lnTo>
                  <a:lnTo>
                    <a:pt x="124007" y="99389"/>
                  </a:lnTo>
                  <a:lnTo>
                    <a:pt x="117701" y="39604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3007403" y="5208711"/>
              <a:ext cx="37176" cy="347441"/>
            </a:xfrm>
            <a:custGeom>
              <a:avLst/>
              <a:gdLst/>
              <a:ahLst/>
              <a:cxnLst/>
              <a:rect l="0" t="0" r="0" b="0"/>
              <a:pathLst>
                <a:path w="37176" h="347441">
                  <a:moveTo>
                    <a:pt x="5589" y="0"/>
                  </a:moveTo>
                  <a:lnTo>
                    <a:pt x="0" y="16767"/>
                  </a:lnTo>
                  <a:lnTo>
                    <a:pt x="4442" y="71855"/>
                  </a:lnTo>
                  <a:lnTo>
                    <a:pt x="13308" y="128915"/>
                  </a:lnTo>
                  <a:lnTo>
                    <a:pt x="23344" y="190275"/>
                  </a:lnTo>
                  <a:lnTo>
                    <a:pt x="32557" y="251740"/>
                  </a:lnTo>
                  <a:lnTo>
                    <a:pt x="35807" y="304007"/>
                  </a:lnTo>
                  <a:lnTo>
                    <a:pt x="37175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2918236" y="5325983"/>
              <a:ext cx="189514" cy="9071"/>
            </a:xfrm>
            <a:custGeom>
              <a:avLst/>
              <a:gdLst/>
              <a:ahLst/>
              <a:cxnLst/>
              <a:rect l="0" t="0" r="0" b="0"/>
              <a:pathLst>
                <a:path w="189514" h="9071">
                  <a:moveTo>
                    <a:pt x="189513" y="9070"/>
                  </a:moveTo>
                  <a:lnTo>
                    <a:pt x="130896" y="5"/>
                  </a:lnTo>
                  <a:lnTo>
                    <a:pt x="70656" y="0"/>
                  </a:lnTo>
                  <a:lnTo>
                    <a:pt x="25655" y="6932"/>
                  </a:lnTo>
                  <a:lnTo>
                    <a:pt x="0" y="90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3136538" y="5345581"/>
              <a:ext cx="120297" cy="205919"/>
            </a:xfrm>
            <a:custGeom>
              <a:avLst/>
              <a:gdLst/>
              <a:ahLst/>
              <a:cxnLst/>
              <a:rect l="0" t="0" r="0" b="0"/>
              <a:pathLst>
                <a:path w="120297" h="205919">
                  <a:moveTo>
                    <a:pt x="76496" y="0"/>
                  </a:moveTo>
                  <a:lnTo>
                    <a:pt x="32533" y="20243"/>
                  </a:lnTo>
                  <a:lnTo>
                    <a:pt x="18743" y="35903"/>
                  </a:lnTo>
                  <a:lnTo>
                    <a:pt x="357" y="74552"/>
                  </a:lnTo>
                  <a:lnTo>
                    <a:pt x="0" y="84797"/>
                  </a:lnTo>
                  <a:lnTo>
                    <a:pt x="5843" y="105538"/>
                  </a:lnTo>
                  <a:lnTo>
                    <a:pt x="11846" y="111302"/>
                  </a:lnTo>
                  <a:lnTo>
                    <a:pt x="19358" y="113976"/>
                  </a:lnTo>
                  <a:lnTo>
                    <a:pt x="73997" y="116741"/>
                  </a:lnTo>
                  <a:lnTo>
                    <a:pt x="96442" y="121295"/>
                  </a:lnTo>
                  <a:lnTo>
                    <a:pt x="105001" y="126487"/>
                  </a:lnTo>
                  <a:lnTo>
                    <a:pt x="117631" y="141614"/>
                  </a:lnTo>
                  <a:lnTo>
                    <a:pt x="120296" y="150562"/>
                  </a:lnTo>
                  <a:lnTo>
                    <a:pt x="120139" y="169862"/>
                  </a:lnTo>
                  <a:lnTo>
                    <a:pt x="113050" y="187018"/>
                  </a:lnTo>
                  <a:lnTo>
                    <a:pt x="107884" y="194869"/>
                  </a:lnTo>
                  <a:lnTo>
                    <a:pt x="99761" y="200102"/>
                  </a:lnTo>
                  <a:lnTo>
                    <a:pt x="78257" y="205918"/>
                  </a:lnTo>
                  <a:lnTo>
                    <a:pt x="59341" y="205383"/>
                  </a:lnTo>
                  <a:lnTo>
                    <a:pt x="34382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3339376" y="5429809"/>
              <a:ext cx="31586" cy="147400"/>
            </a:xfrm>
            <a:custGeom>
              <a:avLst/>
              <a:gdLst/>
              <a:ahLst/>
              <a:cxnLst/>
              <a:rect l="0" t="0" r="0" b="0"/>
              <a:pathLst>
                <a:path w="31586" h="147400">
                  <a:moveTo>
                    <a:pt x="0" y="0"/>
                  </a:moveTo>
                  <a:lnTo>
                    <a:pt x="8333" y="37478"/>
                  </a:lnTo>
                  <a:lnTo>
                    <a:pt x="18644" y="95316"/>
                  </a:lnTo>
                  <a:lnTo>
                    <a:pt x="31585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3328847" y="534558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3427814" y="5210650"/>
              <a:ext cx="301117" cy="464382"/>
            </a:xfrm>
            <a:custGeom>
              <a:avLst/>
              <a:gdLst/>
              <a:ahLst/>
              <a:cxnLst/>
              <a:rect l="0" t="0" r="0" b="0"/>
              <a:pathLst>
                <a:path w="301117" h="464382">
                  <a:moveTo>
                    <a:pt x="90546" y="271802"/>
                  </a:moveTo>
                  <a:lnTo>
                    <a:pt x="61238" y="233428"/>
                  </a:lnTo>
                  <a:lnTo>
                    <a:pt x="53460" y="231012"/>
                  </a:lnTo>
                  <a:lnTo>
                    <a:pt x="35459" y="234566"/>
                  </a:lnTo>
                  <a:lnTo>
                    <a:pt x="11183" y="249720"/>
                  </a:lnTo>
                  <a:lnTo>
                    <a:pt x="2632" y="271736"/>
                  </a:lnTo>
                  <a:lnTo>
                    <a:pt x="0" y="298678"/>
                  </a:lnTo>
                  <a:lnTo>
                    <a:pt x="10844" y="355409"/>
                  </a:lnTo>
                  <a:lnTo>
                    <a:pt x="26247" y="381842"/>
                  </a:lnTo>
                  <a:lnTo>
                    <a:pt x="42081" y="394018"/>
                  </a:lnTo>
                  <a:lnTo>
                    <a:pt x="51217" y="398902"/>
                  </a:lnTo>
                  <a:lnTo>
                    <a:pt x="59647" y="399819"/>
                  </a:lnTo>
                  <a:lnTo>
                    <a:pt x="75254" y="394599"/>
                  </a:lnTo>
                  <a:lnTo>
                    <a:pt x="80352" y="387592"/>
                  </a:lnTo>
                  <a:lnTo>
                    <a:pt x="91652" y="339604"/>
                  </a:lnTo>
                  <a:lnTo>
                    <a:pt x="98283" y="287992"/>
                  </a:lnTo>
                  <a:lnTo>
                    <a:pt x="97128" y="237604"/>
                  </a:lnTo>
                  <a:lnTo>
                    <a:pt x="91846" y="183548"/>
                  </a:lnTo>
                  <a:lnTo>
                    <a:pt x="81228" y="125471"/>
                  </a:lnTo>
                  <a:lnTo>
                    <a:pt x="65428" y="72467"/>
                  </a:lnTo>
                  <a:lnTo>
                    <a:pt x="49017" y="18217"/>
                  </a:lnTo>
                  <a:lnTo>
                    <a:pt x="45312" y="4479"/>
                  </a:lnTo>
                  <a:lnTo>
                    <a:pt x="41673" y="0"/>
                  </a:lnTo>
                  <a:lnTo>
                    <a:pt x="38077" y="1693"/>
                  </a:lnTo>
                  <a:lnTo>
                    <a:pt x="34510" y="7501"/>
                  </a:lnTo>
                  <a:lnTo>
                    <a:pt x="33666" y="23314"/>
                  </a:lnTo>
                  <a:lnTo>
                    <a:pt x="42656" y="78828"/>
                  </a:lnTo>
                  <a:lnTo>
                    <a:pt x="54527" y="140573"/>
                  </a:lnTo>
                  <a:lnTo>
                    <a:pt x="61205" y="197830"/>
                  </a:lnTo>
                  <a:lnTo>
                    <a:pt x="76804" y="261021"/>
                  </a:lnTo>
                  <a:lnTo>
                    <a:pt x="90605" y="317678"/>
                  </a:lnTo>
                  <a:lnTo>
                    <a:pt x="104596" y="373670"/>
                  </a:lnTo>
                  <a:lnTo>
                    <a:pt x="109271" y="379489"/>
                  </a:lnTo>
                  <a:lnTo>
                    <a:pt x="114728" y="381028"/>
                  </a:lnTo>
                  <a:lnTo>
                    <a:pt x="120705" y="379714"/>
                  </a:lnTo>
                  <a:lnTo>
                    <a:pt x="140296" y="366687"/>
                  </a:lnTo>
                  <a:lnTo>
                    <a:pt x="160919" y="348009"/>
                  </a:lnTo>
                  <a:lnTo>
                    <a:pt x="170217" y="344833"/>
                  </a:lnTo>
                  <a:lnTo>
                    <a:pt x="232175" y="339593"/>
                  </a:lnTo>
                  <a:lnTo>
                    <a:pt x="253318" y="330787"/>
                  </a:lnTo>
                  <a:lnTo>
                    <a:pt x="262232" y="325163"/>
                  </a:lnTo>
                  <a:lnTo>
                    <a:pt x="268174" y="316735"/>
                  </a:lnTo>
                  <a:lnTo>
                    <a:pt x="274777" y="294891"/>
                  </a:lnTo>
                  <a:lnTo>
                    <a:pt x="271472" y="272705"/>
                  </a:lnTo>
                  <a:lnTo>
                    <a:pt x="256458" y="243603"/>
                  </a:lnTo>
                  <a:lnTo>
                    <a:pt x="242664" y="228853"/>
                  </a:lnTo>
                  <a:lnTo>
                    <a:pt x="224835" y="218398"/>
                  </a:lnTo>
                  <a:lnTo>
                    <a:pt x="205212" y="216091"/>
                  </a:lnTo>
                  <a:lnTo>
                    <a:pt x="185963" y="220135"/>
                  </a:lnTo>
                  <a:lnTo>
                    <a:pt x="169608" y="229731"/>
                  </a:lnTo>
                  <a:lnTo>
                    <a:pt x="157660" y="251154"/>
                  </a:lnTo>
                  <a:lnTo>
                    <a:pt x="147477" y="292980"/>
                  </a:lnTo>
                  <a:lnTo>
                    <a:pt x="147579" y="335009"/>
                  </a:lnTo>
                  <a:lnTo>
                    <a:pt x="158094" y="385542"/>
                  </a:lnTo>
                  <a:lnTo>
                    <a:pt x="179841" y="428150"/>
                  </a:lnTo>
                  <a:lnTo>
                    <a:pt x="193014" y="445015"/>
                  </a:lnTo>
                  <a:lnTo>
                    <a:pt x="219173" y="462074"/>
                  </a:lnTo>
                  <a:lnTo>
                    <a:pt x="238961" y="464381"/>
                  </a:lnTo>
                  <a:lnTo>
                    <a:pt x="301116" y="4613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305326" y="289463"/>
            <a:ext cx="2516312" cy="679159"/>
            <a:chOff x="305326" y="289463"/>
            <a:chExt cx="2516312" cy="679159"/>
          </a:xfrm>
        </p:grpSpPr>
        <p:sp>
          <p:nvSpPr>
            <p:cNvPr id="2" name="Freeform 1"/>
            <p:cNvSpPr/>
            <p:nvPr/>
          </p:nvSpPr>
          <p:spPr>
            <a:xfrm>
              <a:off x="315854" y="289463"/>
              <a:ext cx="263214" cy="573874"/>
            </a:xfrm>
            <a:custGeom>
              <a:avLst/>
              <a:gdLst/>
              <a:ahLst/>
              <a:cxnLst/>
              <a:rect l="0" t="0" r="0" b="0"/>
              <a:pathLst>
                <a:path w="263214" h="573874">
                  <a:moveTo>
                    <a:pt x="0" y="552816"/>
                  </a:moveTo>
                  <a:lnTo>
                    <a:pt x="3120" y="498672"/>
                  </a:lnTo>
                  <a:lnTo>
                    <a:pt x="9065" y="443725"/>
                  </a:lnTo>
                  <a:lnTo>
                    <a:pt x="11410" y="380576"/>
                  </a:lnTo>
                  <a:lnTo>
                    <a:pt x="21925" y="318709"/>
                  </a:lnTo>
                  <a:lnTo>
                    <a:pt x="28723" y="267812"/>
                  </a:lnTo>
                  <a:lnTo>
                    <a:pt x="36610" y="209390"/>
                  </a:lnTo>
                  <a:lnTo>
                    <a:pt x="48263" y="154480"/>
                  </a:lnTo>
                  <a:lnTo>
                    <a:pt x="54897" y="91640"/>
                  </a:lnTo>
                  <a:lnTo>
                    <a:pt x="67126" y="33821"/>
                  </a:lnTo>
                  <a:lnTo>
                    <a:pt x="82931" y="2596"/>
                  </a:lnTo>
                  <a:lnTo>
                    <a:pt x="88043" y="0"/>
                  </a:lnTo>
                  <a:lnTo>
                    <a:pt x="92620" y="1778"/>
                  </a:lnTo>
                  <a:lnTo>
                    <a:pt x="96842" y="6473"/>
                  </a:lnTo>
                  <a:lnTo>
                    <a:pt x="112023" y="63271"/>
                  </a:lnTo>
                  <a:lnTo>
                    <a:pt x="129406" y="125790"/>
                  </a:lnTo>
                  <a:lnTo>
                    <a:pt x="149434" y="183806"/>
                  </a:lnTo>
                  <a:lnTo>
                    <a:pt x="168262" y="246036"/>
                  </a:lnTo>
                  <a:lnTo>
                    <a:pt x="182456" y="306084"/>
                  </a:lnTo>
                  <a:lnTo>
                    <a:pt x="196525" y="362659"/>
                  </a:lnTo>
                  <a:lnTo>
                    <a:pt x="208228" y="410816"/>
                  </a:lnTo>
                  <a:lnTo>
                    <a:pt x="224824" y="460959"/>
                  </a:lnTo>
                  <a:lnTo>
                    <a:pt x="241505" y="517298"/>
                  </a:lnTo>
                  <a:lnTo>
                    <a:pt x="263213" y="5738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57968" y="673823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6" y="0"/>
                  </a:lnTo>
                  <a:lnTo>
                    <a:pt x="121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48821" y="585683"/>
              <a:ext cx="161874" cy="217559"/>
            </a:xfrm>
            <a:custGeom>
              <a:avLst/>
              <a:gdLst/>
              <a:ahLst/>
              <a:cxnLst/>
              <a:rect l="0" t="0" r="0" b="0"/>
              <a:pathLst>
                <a:path w="161874" h="217559">
                  <a:moveTo>
                    <a:pt x="119759" y="24969"/>
                  </a:moveTo>
                  <a:lnTo>
                    <a:pt x="101778" y="9328"/>
                  </a:lnTo>
                  <a:lnTo>
                    <a:pt x="84861" y="1250"/>
                  </a:lnTo>
                  <a:lnTo>
                    <a:pt x="65644" y="0"/>
                  </a:lnTo>
                  <a:lnTo>
                    <a:pt x="46575" y="4513"/>
                  </a:lnTo>
                  <a:lnTo>
                    <a:pt x="30301" y="14318"/>
                  </a:lnTo>
                  <a:lnTo>
                    <a:pt x="18389" y="29594"/>
                  </a:lnTo>
                  <a:lnTo>
                    <a:pt x="1209" y="67997"/>
                  </a:lnTo>
                  <a:lnTo>
                    <a:pt x="0" y="91666"/>
                  </a:lnTo>
                  <a:lnTo>
                    <a:pt x="11831" y="150389"/>
                  </a:lnTo>
                  <a:lnTo>
                    <a:pt x="18369" y="171959"/>
                  </a:lnTo>
                  <a:lnTo>
                    <a:pt x="31413" y="190124"/>
                  </a:lnTo>
                  <a:lnTo>
                    <a:pt x="48908" y="204826"/>
                  </a:lnTo>
                  <a:lnTo>
                    <a:pt x="68383" y="215260"/>
                  </a:lnTo>
                  <a:lnTo>
                    <a:pt x="91856" y="217558"/>
                  </a:lnTo>
                  <a:lnTo>
                    <a:pt x="116716" y="213509"/>
                  </a:lnTo>
                  <a:lnTo>
                    <a:pt x="161873" y="193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71092" y="621181"/>
              <a:ext cx="139644" cy="195530"/>
            </a:xfrm>
            <a:custGeom>
              <a:avLst/>
              <a:gdLst/>
              <a:ahLst/>
              <a:cxnLst/>
              <a:rect l="0" t="0" r="0" b="0"/>
              <a:pathLst>
                <a:path w="139644" h="195530">
                  <a:moveTo>
                    <a:pt x="13301" y="10528"/>
                  </a:moveTo>
                  <a:lnTo>
                    <a:pt x="2123" y="21707"/>
                  </a:lnTo>
                  <a:lnTo>
                    <a:pt x="0" y="29679"/>
                  </a:lnTo>
                  <a:lnTo>
                    <a:pt x="2177" y="89335"/>
                  </a:lnTo>
                  <a:lnTo>
                    <a:pt x="4995" y="141865"/>
                  </a:lnTo>
                  <a:lnTo>
                    <a:pt x="19549" y="169286"/>
                  </a:lnTo>
                  <a:lnTo>
                    <a:pt x="32066" y="184812"/>
                  </a:lnTo>
                  <a:lnTo>
                    <a:pt x="51667" y="193273"/>
                  </a:lnTo>
                  <a:lnTo>
                    <a:pt x="63445" y="195529"/>
                  </a:lnTo>
                  <a:lnTo>
                    <a:pt x="73636" y="194694"/>
                  </a:lnTo>
                  <a:lnTo>
                    <a:pt x="91200" y="187526"/>
                  </a:lnTo>
                  <a:lnTo>
                    <a:pt x="114241" y="170337"/>
                  </a:lnTo>
                  <a:lnTo>
                    <a:pt x="125624" y="150964"/>
                  </a:lnTo>
                  <a:lnTo>
                    <a:pt x="135489" y="113750"/>
                  </a:lnTo>
                  <a:lnTo>
                    <a:pt x="138823" y="59254"/>
                  </a:lnTo>
                  <a:lnTo>
                    <a:pt x="13964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84435" y="389554"/>
              <a:ext cx="31586" cy="368498"/>
            </a:xfrm>
            <a:custGeom>
              <a:avLst/>
              <a:gdLst/>
              <a:ahLst/>
              <a:cxnLst/>
              <a:rect l="0" t="0" r="0" b="0"/>
              <a:pathLst>
                <a:path w="31586" h="368498">
                  <a:moveTo>
                    <a:pt x="0" y="0"/>
                  </a:moveTo>
                  <a:lnTo>
                    <a:pt x="0" y="48931"/>
                  </a:lnTo>
                  <a:lnTo>
                    <a:pt x="5589" y="108061"/>
                  </a:lnTo>
                  <a:lnTo>
                    <a:pt x="9065" y="156280"/>
                  </a:lnTo>
                  <a:lnTo>
                    <a:pt x="10095" y="207612"/>
                  </a:lnTo>
                  <a:lnTo>
                    <a:pt x="17678" y="270124"/>
                  </a:lnTo>
                  <a:lnTo>
                    <a:pt x="23509" y="331345"/>
                  </a:lnTo>
                  <a:lnTo>
                    <a:pt x="31585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79150" y="536953"/>
              <a:ext cx="210571" cy="8334"/>
            </a:xfrm>
            <a:custGeom>
              <a:avLst/>
              <a:gdLst/>
              <a:ahLst/>
              <a:cxnLst/>
              <a:rect l="0" t="0" r="0" b="0"/>
              <a:pathLst>
                <a:path w="210571" h="8334">
                  <a:moveTo>
                    <a:pt x="210570" y="0"/>
                  </a:moveTo>
                  <a:lnTo>
                    <a:pt x="161639" y="0"/>
                  </a:lnTo>
                  <a:lnTo>
                    <a:pt x="113793" y="3119"/>
                  </a:lnTo>
                  <a:lnTo>
                    <a:pt x="62572" y="8333"/>
                  </a:lnTo>
                  <a:lnTo>
                    <a:pt x="22829" y="67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07566" y="576550"/>
              <a:ext cx="174691" cy="206474"/>
            </a:xfrm>
            <a:custGeom>
              <a:avLst/>
              <a:gdLst/>
              <a:ahLst/>
              <a:cxnLst/>
              <a:rect l="0" t="0" r="0" b="0"/>
              <a:pathLst>
                <a:path w="174691" h="206474">
                  <a:moveTo>
                    <a:pt x="3211" y="97273"/>
                  </a:moveTo>
                  <a:lnTo>
                    <a:pt x="40689" y="105607"/>
                  </a:lnTo>
                  <a:lnTo>
                    <a:pt x="92112" y="107368"/>
                  </a:lnTo>
                  <a:lnTo>
                    <a:pt x="127818" y="102084"/>
                  </a:lnTo>
                  <a:lnTo>
                    <a:pt x="155035" y="87520"/>
                  </a:lnTo>
                  <a:lnTo>
                    <a:pt x="167394" y="71882"/>
                  </a:lnTo>
                  <a:lnTo>
                    <a:pt x="172328" y="62798"/>
                  </a:lnTo>
                  <a:lnTo>
                    <a:pt x="174690" y="43346"/>
                  </a:lnTo>
                  <a:lnTo>
                    <a:pt x="173682" y="33246"/>
                  </a:lnTo>
                  <a:lnTo>
                    <a:pt x="168331" y="25343"/>
                  </a:lnTo>
                  <a:lnTo>
                    <a:pt x="149907" y="13442"/>
                  </a:lnTo>
                  <a:lnTo>
                    <a:pt x="113227" y="165"/>
                  </a:lnTo>
                  <a:lnTo>
                    <a:pt x="72723" y="0"/>
                  </a:lnTo>
                  <a:lnTo>
                    <a:pt x="51262" y="10757"/>
                  </a:lnTo>
                  <a:lnTo>
                    <a:pt x="18422" y="40669"/>
                  </a:lnTo>
                  <a:lnTo>
                    <a:pt x="2128" y="73223"/>
                  </a:lnTo>
                  <a:lnTo>
                    <a:pt x="0" y="99062"/>
                  </a:lnTo>
                  <a:lnTo>
                    <a:pt x="8166" y="148190"/>
                  </a:lnTo>
                  <a:lnTo>
                    <a:pt x="23266" y="175401"/>
                  </a:lnTo>
                  <a:lnTo>
                    <a:pt x="39030" y="187759"/>
                  </a:lnTo>
                  <a:lnTo>
                    <a:pt x="77747" y="205224"/>
                  </a:lnTo>
                  <a:lnTo>
                    <a:pt x="98339" y="206473"/>
                  </a:lnTo>
                  <a:lnTo>
                    <a:pt x="150610" y="1920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74031" y="329689"/>
              <a:ext cx="221099" cy="470477"/>
            </a:xfrm>
            <a:custGeom>
              <a:avLst/>
              <a:gdLst/>
              <a:ahLst/>
              <a:cxnLst/>
              <a:rect l="0" t="0" r="0" b="0"/>
              <a:pathLst>
                <a:path w="221099" h="470477">
                  <a:moveTo>
                    <a:pt x="0" y="470476"/>
                  </a:moveTo>
                  <a:lnTo>
                    <a:pt x="3119" y="427785"/>
                  </a:lnTo>
                  <a:lnTo>
                    <a:pt x="9065" y="374956"/>
                  </a:lnTo>
                  <a:lnTo>
                    <a:pt x="10094" y="325321"/>
                  </a:lnTo>
                  <a:lnTo>
                    <a:pt x="15989" y="273569"/>
                  </a:lnTo>
                  <a:lnTo>
                    <a:pt x="19555" y="221191"/>
                  </a:lnTo>
                  <a:lnTo>
                    <a:pt x="20612" y="163037"/>
                  </a:lnTo>
                  <a:lnTo>
                    <a:pt x="20925" y="106942"/>
                  </a:lnTo>
                  <a:lnTo>
                    <a:pt x="26607" y="58866"/>
                  </a:lnTo>
                  <a:lnTo>
                    <a:pt x="30110" y="9396"/>
                  </a:lnTo>
                  <a:lnTo>
                    <a:pt x="34111" y="1653"/>
                  </a:lnTo>
                  <a:lnTo>
                    <a:pt x="40288" y="0"/>
                  </a:lnTo>
                  <a:lnTo>
                    <a:pt x="47916" y="2407"/>
                  </a:lnTo>
                  <a:lnTo>
                    <a:pt x="54171" y="7522"/>
                  </a:lnTo>
                  <a:lnTo>
                    <a:pt x="64240" y="22563"/>
                  </a:lnTo>
                  <a:lnTo>
                    <a:pt x="80236" y="75287"/>
                  </a:lnTo>
                  <a:lnTo>
                    <a:pt x="98202" y="132822"/>
                  </a:lnTo>
                  <a:lnTo>
                    <a:pt x="118924" y="192348"/>
                  </a:lnTo>
                  <a:lnTo>
                    <a:pt x="138914" y="246432"/>
                  </a:lnTo>
                  <a:lnTo>
                    <a:pt x="168599" y="305381"/>
                  </a:lnTo>
                  <a:lnTo>
                    <a:pt x="191274" y="356367"/>
                  </a:lnTo>
                  <a:lnTo>
                    <a:pt x="215264" y="415502"/>
                  </a:lnTo>
                  <a:lnTo>
                    <a:pt x="221098" y="4494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84559" y="665490"/>
              <a:ext cx="147400" cy="8334"/>
            </a:xfrm>
            <a:custGeom>
              <a:avLst/>
              <a:gdLst/>
              <a:ahLst/>
              <a:cxnLst/>
              <a:rect l="0" t="0" r="0" b="0"/>
              <a:pathLst>
                <a:path w="147400" h="8334">
                  <a:moveTo>
                    <a:pt x="147399" y="8333"/>
                  </a:moveTo>
                  <a:lnTo>
                    <a:pt x="109921" y="0"/>
                  </a:lnTo>
                  <a:lnTo>
                    <a:pt x="75073" y="1575"/>
                  </a:lnTo>
                  <a:lnTo>
                    <a:pt x="11675" y="7740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05658" y="593413"/>
              <a:ext cx="168457" cy="198546"/>
            </a:xfrm>
            <a:custGeom>
              <a:avLst/>
              <a:gdLst/>
              <a:ahLst/>
              <a:cxnLst/>
              <a:rect l="0" t="0" r="0" b="0"/>
              <a:pathLst>
                <a:path w="168457" h="198546">
                  <a:moveTo>
                    <a:pt x="0" y="38296"/>
                  </a:moveTo>
                  <a:lnTo>
                    <a:pt x="14654" y="100389"/>
                  </a:lnTo>
                  <a:lnTo>
                    <a:pt x="31666" y="153968"/>
                  </a:lnTo>
                  <a:lnTo>
                    <a:pt x="46804" y="198545"/>
                  </a:lnTo>
                  <a:lnTo>
                    <a:pt x="35444" y="136978"/>
                  </a:lnTo>
                  <a:lnTo>
                    <a:pt x="32347" y="77373"/>
                  </a:lnTo>
                  <a:lnTo>
                    <a:pt x="31736" y="15210"/>
                  </a:lnTo>
                  <a:lnTo>
                    <a:pt x="36365" y="6528"/>
                  </a:lnTo>
                  <a:lnTo>
                    <a:pt x="44130" y="1909"/>
                  </a:lnTo>
                  <a:lnTo>
                    <a:pt x="53986" y="0"/>
                  </a:lnTo>
                  <a:lnTo>
                    <a:pt x="74297" y="4118"/>
                  </a:lnTo>
                  <a:lnTo>
                    <a:pt x="95022" y="14917"/>
                  </a:lnTo>
                  <a:lnTo>
                    <a:pt x="124081" y="40728"/>
                  </a:lnTo>
                  <a:lnTo>
                    <a:pt x="159669" y="95615"/>
                  </a:lnTo>
                  <a:lnTo>
                    <a:pt x="166720" y="138959"/>
                  </a:lnTo>
                  <a:lnTo>
                    <a:pt x="168456" y="1646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32000" y="607546"/>
              <a:ext cx="240056" cy="361076"/>
            </a:xfrm>
            <a:custGeom>
              <a:avLst/>
              <a:gdLst/>
              <a:ahLst/>
              <a:cxnLst/>
              <a:rect l="0" t="0" r="0" b="0"/>
              <a:pathLst>
                <a:path w="240056" h="361076">
                  <a:moveTo>
                    <a:pt x="210570" y="97863"/>
                  </a:moveTo>
                  <a:lnTo>
                    <a:pt x="207450" y="55171"/>
                  </a:lnTo>
                  <a:lnTo>
                    <a:pt x="200994" y="35605"/>
                  </a:lnTo>
                  <a:lnTo>
                    <a:pt x="190326" y="19110"/>
                  </a:lnTo>
                  <a:lnTo>
                    <a:pt x="174666" y="7100"/>
                  </a:lnTo>
                  <a:lnTo>
                    <a:pt x="165577" y="2259"/>
                  </a:lnTo>
                  <a:lnTo>
                    <a:pt x="143000" y="0"/>
                  </a:lnTo>
                  <a:lnTo>
                    <a:pt x="130428" y="1036"/>
                  </a:lnTo>
                  <a:lnTo>
                    <a:pt x="110220" y="11545"/>
                  </a:lnTo>
                  <a:lnTo>
                    <a:pt x="94610" y="27914"/>
                  </a:lnTo>
                  <a:lnTo>
                    <a:pt x="83773" y="46887"/>
                  </a:lnTo>
                  <a:lnTo>
                    <a:pt x="76684" y="82889"/>
                  </a:lnTo>
                  <a:lnTo>
                    <a:pt x="80173" y="117603"/>
                  </a:lnTo>
                  <a:lnTo>
                    <a:pt x="91784" y="136272"/>
                  </a:lnTo>
                  <a:lnTo>
                    <a:pt x="108643" y="151198"/>
                  </a:lnTo>
                  <a:lnTo>
                    <a:pt x="127834" y="161732"/>
                  </a:lnTo>
                  <a:lnTo>
                    <a:pt x="148062" y="164074"/>
                  </a:lnTo>
                  <a:lnTo>
                    <a:pt x="158369" y="163060"/>
                  </a:lnTo>
                  <a:lnTo>
                    <a:pt x="167581" y="157706"/>
                  </a:lnTo>
                  <a:lnTo>
                    <a:pt x="184054" y="139277"/>
                  </a:lnTo>
                  <a:lnTo>
                    <a:pt x="200893" y="108184"/>
                  </a:lnTo>
                  <a:lnTo>
                    <a:pt x="205289" y="104744"/>
                  </a:lnTo>
                  <a:lnTo>
                    <a:pt x="209389" y="105960"/>
                  </a:lnTo>
                  <a:lnTo>
                    <a:pt x="213292" y="110280"/>
                  </a:lnTo>
                  <a:lnTo>
                    <a:pt x="235067" y="171189"/>
                  </a:lnTo>
                  <a:lnTo>
                    <a:pt x="240055" y="208626"/>
                  </a:lnTo>
                  <a:lnTo>
                    <a:pt x="235943" y="249355"/>
                  </a:lnTo>
                  <a:lnTo>
                    <a:pt x="227306" y="270868"/>
                  </a:lnTo>
                  <a:lnTo>
                    <a:pt x="214498" y="288228"/>
                  </a:lnTo>
                  <a:lnTo>
                    <a:pt x="197108" y="303742"/>
                  </a:lnTo>
                  <a:lnTo>
                    <a:pt x="174561" y="312197"/>
                  </a:lnTo>
                  <a:lnTo>
                    <a:pt x="115447" y="326476"/>
                  </a:lnTo>
                  <a:lnTo>
                    <a:pt x="54212" y="343593"/>
                  </a:lnTo>
                  <a:lnTo>
                    <a:pt x="0" y="3610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95212" y="389554"/>
              <a:ext cx="31587" cy="368498"/>
            </a:xfrm>
            <a:custGeom>
              <a:avLst/>
              <a:gdLst/>
              <a:ahLst/>
              <a:cxnLst/>
              <a:rect l="0" t="0" r="0" b="0"/>
              <a:pathLst>
                <a:path w="31587" h="368498">
                  <a:moveTo>
                    <a:pt x="0" y="0"/>
                  </a:moveTo>
                  <a:lnTo>
                    <a:pt x="0" y="62478"/>
                  </a:lnTo>
                  <a:lnTo>
                    <a:pt x="0" y="111319"/>
                  </a:lnTo>
                  <a:lnTo>
                    <a:pt x="3119" y="167124"/>
                  </a:lnTo>
                  <a:lnTo>
                    <a:pt x="11453" y="220704"/>
                  </a:lnTo>
                  <a:lnTo>
                    <a:pt x="18211" y="270504"/>
                  </a:lnTo>
                  <a:lnTo>
                    <a:pt x="26084" y="329254"/>
                  </a:lnTo>
                  <a:lnTo>
                    <a:pt x="31586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97916" y="562677"/>
              <a:ext cx="141915" cy="230031"/>
            </a:xfrm>
            <a:custGeom>
              <a:avLst/>
              <a:gdLst/>
              <a:ahLst/>
              <a:cxnLst/>
              <a:rect l="0" t="0" r="0" b="0"/>
              <a:pathLst>
                <a:path w="141915" h="230031">
                  <a:moveTo>
                    <a:pt x="13110" y="121675"/>
                  </a:moveTo>
                  <a:lnTo>
                    <a:pt x="66984" y="103717"/>
                  </a:lnTo>
                  <a:lnTo>
                    <a:pt x="118557" y="86526"/>
                  </a:lnTo>
                  <a:lnTo>
                    <a:pt x="133285" y="73298"/>
                  </a:lnTo>
                  <a:lnTo>
                    <a:pt x="138850" y="64857"/>
                  </a:lnTo>
                  <a:lnTo>
                    <a:pt x="141914" y="46120"/>
                  </a:lnTo>
                  <a:lnTo>
                    <a:pt x="141093" y="36210"/>
                  </a:lnTo>
                  <a:lnTo>
                    <a:pt x="133942" y="18960"/>
                  </a:lnTo>
                  <a:lnTo>
                    <a:pt x="128760" y="11084"/>
                  </a:lnTo>
                  <a:lnTo>
                    <a:pt x="120625" y="5834"/>
                  </a:lnTo>
                  <a:lnTo>
                    <a:pt x="99109" y="0"/>
                  </a:lnTo>
                  <a:lnTo>
                    <a:pt x="60687" y="2305"/>
                  </a:lnTo>
                  <a:lnTo>
                    <a:pt x="39715" y="10520"/>
                  </a:lnTo>
                  <a:lnTo>
                    <a:pt x="30846" y="15986"/>
                  </a:lnTo>
                  <a:lnTo>
                    <a:pt x="17873" y="31418"/>
                  </a:lnTo>
                  <a:lnTo>
                    <a:pt x="12" y="75510"/>
                  </a:lnTo>
                  <a:lnTo>
                    <a:pt x="0" y="115535"/>
                  </a:lnTo>
                  <a:lnTo>
                    <a:pt x="13694" y="173509"/>
                  </a:lnTo>
                  <a:lnTo>
                    <a:pt x="17009" y="184307"/>
                  </a:lnTo>
                  <a:lnTo>
                    <a:pt x="30050" y="202544"/>
                  </a:lnTo>
                  <a:lnTo>
                    <a:pt x="47545" y="217278"/>
                  </a:lnTo>
                  <a:lnTo>
                    <a:pt x="67019" y="227726"/>
                  </a:lnTo>
                  <a:lnTo>
                    <a:pt x="87372" y="230030"/>
                  </a:lnTo>
                  <a:lnTo>
                    <a:pt x="118394" y="2269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5326" y="821222"/>
              <a:ext cx="2284685" cy="73701"/>
            </a:xfrm>
            <a:custGeom>
              <a:avLst/>
              <a:gdLst/>
              <a:ahLst/>
              <a:cxnLst/>
              <a:rect l="0" t="0" r="0" b="0"/>
              <a:pathLst>
                <a:path w="2284685" h="73701">
                  <a:moveTo>
                    <a:pt x="2284684" y="0"/>
                  </a:moveTo>
                  <a:lnTo>
                    <a:pt x="2230539" y="0"/>
                  </a:lnTo>
                  <a:lnTo>
                    <a:pt x="2170004" y="0"/>
                  </a:lnTo>
                  <a:lnTo>
                    <a:pt x="2110126" y="1170"/>
                  </a:lnTo>
                  <a:lnTo>
                    <a:pt x="2053238" y="8334"/>
                  </a:lnTo>
                  <a:lnTo>
                    <a:pt x="1991352" y="10095"/>
                  </a:lnTo>
                  <a:lnTo>
                    <a:pt x="1940147" y="15990"/>
                  </a:lnTo>
                  <a:lnTo>
                    <a:pt x="1887931" y="19556"/>
                  </a:lnTo>
                  <a:lnTo>
                    <a:pt x="1835415" y="20612"/>
                  </a:lnTo>
                  <a:lnTo>
                    <a:pt x="1788399" y="20925"/>
                  </a:lnTo>
                  <a:lnTo>
                    <a:pt x="1733654" y="21018"/>
                  </a:lnTo>
                  <a:lnTo>
                    <a:pt x="1678569" y="21046"/>
                  </a:lnTo>
                  <a:lnTo>
                    <a:pt x="1625203" y="21054"/>
                  </a:lnTo>
                  <a:lnTo>
                    <a:pt x="1566757" y="21056"/>
                  </a:lnTo>
                  <a:lnTo>
                    <a:pt x="1510575" y="26646"/>
                  </a:lnTo>
                  <a:lnTo>
                    <a:pt x="1453660" y="23374"/>
                  </a:lnTo>
                  <a:lnTo>
                    <a:pt x="1394758" y="24635"/>
                  </a:lnTo>
                  <a:lnTo>
                    <a:pt x="1331867" y="30213"/>
                  </a:lnTo>
                  <a:lnTo>
                    <a:pt x="1272392" y="31179"/>
                  </a:lnTo>
                  <a:lnTo>
                    <a:pt x="1215905" y="37054"/>
                  </a:lnTo>
                  <a:lnTo>
                    <a:pt x="1156535" y="40615"/>
                  </a:lnTo>
                  <a:lnTo>
                    <a:pt x="1100079" y="41670"/>
                  </a:lnTo>
                  <a:lnTo>
                    <a:pt x="1040717" y="41983"/>
                  </a:lnTo>
                  <a:lnTo>
                    <a:pt x="984264" y="42075"/>
                  </a:lnTo>
                  <a:lnTo>
                    <a:pt x="926088" y="49342"/>
                  </a:lnTo>
                  <a:lnTo>
                    <a:pt x="871791" y="51665"/>
                  </a:lnTo>
                  <a:lnTo>
                    <a:pt x="816969" y="52353"/>
                  </a:lnTo>
                  <a:lnTo>
                    <a:pt x="757961" y="52557"/>
                  </a:lnTo>
                  <a:lnTo>
                    <a:pt x="701743" y="52617"/>
                  </a:lnTo>
                  <a:lnTo>
                    <a:pt x="641152" y="52635"/>
                  </a:lnTo>
                  <a:lnTo>
                    <a:pt x="579915" y="53810"/>
                  </a:lnTo>
                  <a:lnTo>
                    <a:pt x="524206" y="59878"/>
                  </a:lnTo>
                  <a:lnTo>
                    <a:pt x="470655" y="62195"/>
                  </a:lnTo>
                  <a:lnTo>
                    <a:pt x="417744" y="62882"/>
                  </a:lnTo>
                  <a:lnTo>
                    <a:pt x="365021" y="63086"/>
                  </a:lnTo>
                  <a:lnTo>
                    <a:pt x="312355" y="63146"/>
                  </a:lnTo>
                  <a:lnTo>
                    <a:pt x="259706" y="63164"/>
                  </a:lnTo>
                  <a:lnTo>
                    <a:pt x="207061" y="63169"/>
                  </a:lnTo>
                  <a:lnTo>
                    <a:pt x="154418" y="63171"/>
                  </a:lnTo>
                  <a:lnTo>
                    <a:pt x="104115" y="64341"/>
                  </a:lnTo>
                  <a:lnTo>
                    <a:pt x="51372" y="71505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716352" y="541416"/>
              <a:ext cx="105286" cy="6066"/>
            </a:xfrm>
            <a:custGeom>
              <a:avLst/>
              <a:gdLst/>
              <a:ahLst/>
              <a:cxnLst/>
              <a:rect l="0" t="0" r="0" b="0"/>
              <a:pathLst>
                <a:path w="105286" h="6066">
                  <a:moveTo>
                    <a:pt x="105285" y="6065"/>
                  </a:moveTo>
                  <a:lnTo>
                    <a:pt x="71663" y="0"/>
                  </a:lnTo>
                  <a:lnTo>
                    <a:pt x="26200" y="4521"/>
                  </a:lnTo>
                  <a:lnTo>
                    <a:pt x="0" y="60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3089789" y="189512"/>
            <a:ext cx="4188316" cy="631711"/>
            <a:chOff x="3089789" y="189512"/>
            <a:chExt cx="4188316" cy="631711"/>
          </a:xfrm>
        </p:grpSpPr>
        <p:sp>
          <p:nvSpPr>
            <p:cNvPr id="18" name="Freeform 17"/>
            <p:cNvSpPr/>
            <p:nvPr/>
          </p:nvSpPr>
          <p:spPr>
            <a:xfrm>
              <a:off x="3232248" y="410611"/>
              <a:ext cx="1" cy="400084"/>
            </a:xfrm>
            <a:custGeom>
              <a:avLst/>
              <a:gdLst/>
              <a:ahLst/>
              <a:cxnLst/>
              <a:rect l="0" t="0" r="0" b="0"/>
              <a:pathLst>
                <a:path w="1" h="400084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9450"/>
                  </a:lnTo>
                  <a:lnTo>
                    <a:pt x="0" y="218430"/>
                  </a:lnTo>
                  <a:lnTo>
                    <a:pt x="0" y="272950"/>
                  </a:lnTo>
                  <a:lnTo>
                    <a:pt x="0" y="323030"/>
                  </a:lnTo>
                  <a:lnTo>
                    <a:pt x="0" y="364384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089789" y="298997"/>
              <a:ext cx="371107" cy="522226"/>
            </a:xfrm>
            <a:custGeom>
              <a:avLst/>
              <a:gdLst/>
              <a:ahLst/>
              <a:cxnLst/>
              <a:rect l="0" t="0" r="0" b="0"/>
              <a:pathLst>
                <a:path w="371107" h="522226">
                  <a:moveTo>
                    <a:pt x="5589" y="122142"/>
                  </a:moveTo>
                  <a:lnTo>
                    <a:pt x="0" y="105375"/>
                  </a:lnTo>
                  <a:lnTo>
                    <a:pt x="375" y="87784"/>
                  </a:lnTo>
                  <a:lnTo>
                    <a:pt x="5611" y="69437"/>
                  </a:lnTo>
                  <a:lnTo>
                    <a:pt x="34592" y="31349"/>
                  </a:lnTo>
                  <a:lnTo>
                    <a:pt x="66175" y="9973"/>
                  </a:lnTo>
                  <a:lnTo>
                    <a:pt x="110758" y="0"/>
                  </a:lnTo>
                  <a:lnTo>
                    <a:pt x="161414" y="5035"/>
                  </a:lnTo>
                  <a:lnTo>
                    <a:pt x="205215" y="20415"/>
                  </a:lnTo>
                  <a:lnTo>
                    <a:pt x="242073" y="45636"/>
                  </a:lnTo>
                  <a:lnTo>
                    <a:pt x="259062" y="71788"/>
                  </a:lnTo>
                  <a:lnTo>
                    <a:pt x="265916" y="107353"/>
                  </a:lnTo>
                  <a:lnTo>
                    <a:pt x="259826" y="152886"/>
                  </a:lnTo>
                  <a:lnTo>
                    <a:pt x="244238" y="195676"/>
                  </a:lnTo>
                  <a:lnTo>
                    <a:pt x="230978" y="215655"/>
                  </a:lnTo>
                  <a:lnTo>
                    <a:pt x="203782" y="238887"/>
                  </a:lnTo>
                  <a:lnTo>
                    <a:pt x="183752" y="249288"/>
                  </a:lnTo>
                  <a:lnTo>
                    <a:pt x="179346" y="250190"/>
                  </a:lnTo>
                  <a:lnTo>
                    <a:pt x="178749" y="248452"/>
                  </a:lnTo>
                  <a:lnTo>
                    <a:pt x="180690" y="244953"/>
                  </a:lnTo>
                  <a:lnTo>
                    <a:pt x="195326" y="241066"/>
                  </a:lnTo>
                  <a:lnTo>
                    <a:pt x="229873" y="241997"/>
                  </a:lnTo>
                  <a:lnTo>
                    <a:pt x="277879" y="252792"/>
                  </a:lnTo>
                  <a:lnTo>
                    <a:pt x="304896" y="268348"/>
                  </a:lnTo>
                  <a:lnTo>
                    <a:pt x="342170" y="304551"/>
                  </a:lnTo>
                  <a:lnTo>
                    <a:pt x="360340" y="333727"/>
                  </a:lnTo>
                  <a:lnTo>
                    <a:pt x="367977" y="356560"/>
                  </a:lnTo>
                  <a:lnTo>
                    <a:pt x="371106" y="399960"/>
                  </a:lnTo>
                  <a:lnTo>
                    <a:pt x="363974" y="436086"/>
                  </a:lnTo>
                  <a:lnTo>
                    <a:pt x="341196" y="476614"/>
                  </a:lnTo>
                  <a:lnTo>
                    <a:pt x="326713" y="491425"/>
                  </a:lnTo>
                  <a:lnTo>
                    <a:pt x="278637" y="514385"/>
                  </a:lnTo>
                  <a:lnTo>
                    <a:pt x="241950" y="519902"/>
                  </a:lnTo>
                  <a:lnTo>
                    <a:pt x="180396" y="514531"/>
                  </a:lnTo>
                  <a:lnTo>
                    <a:pt x="121963" y="512257"/>
                  </a:lnTo>
                  <a:lnTo>
                    <a:pt x="65361" y="511807"/>
                  </a:lnTo>
                  <a:lnTo>
                    <a:pt x="5589" y="5222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08732" y="600141"/>
              <a:ext cx="144657" cy="203944"/>
            </a:xfrm>
            <a:custGeom>
              <a:avLst/>
              <a:gdLst/>
              <a:ahLst/>
              <a:cxnLst/>
              <a:rect l="0" t="0" r="0" b="0"/>
              <a:pathLst>
                <a:path w="144657" h="203944">
                  <a:moveTo>
                    <a:pt x="7786" y="84211"/>
                  </a:moveTo>
                  <a:lnTo>
                    <a:pt x="66403" y="84211"/>
                  </a:lnTo>
                  <a:lnTo>
                    <a:pt x="101193" y="78622"/>
                  </a:lnTo>
                  <a:lnTo>
                    <a:pt x="128139" y="63967"/>
                  </a:lnTo>
                  <a:lnTo>
                    <a:pt x="132475" y="55507"/>
                  </a:lnTo>
                  <a:lnTo>
                    <a:pt x="134173" y="33629"/>
                  </a:lnTo>
                  <a:lnTo>
                    <a:pt x="127909" y="14547"/>
                  </a:lnTo>
                  <a:lnTo>
                    <a:pt x="122962" y="6183"/>
                  </a:lnTo>
                  <a:lnTo>
                    <a:pt x="116156" y="1776"/>
                  </a:lnTo>
                  <a:lnTo>
                    <a:pt x="99234" y="0"/>
                  </a:lnTo>
                  <a:lnTo>
                    <a:pt x="69977" y="5577"/>
                  </a:lnTo>
                  <a:lnTo>
                    <a:pt x="44670" y="20228"/>
                  </a:lnTo>
                  <a:lnTo>
                    <a:pt x="22354" y="44976"/>
                  </a:lnTo>
                  <a:lnTo>
                    <a:pt x="6513" y="74535"/>
                  </a:lnTo>
                  <a:lnTo>
                    <a:pt x="0" y="111110"/>
                  </a:lnTo>
                  <a:lnTo>
                    <a:pt x="3659" y="145993"/>
                  </a:lnTo>
                  <a:lnTo>
                    <a:pt x="12191" y="164702"/>
                  </a:lnTo>
                  <a:lnTo>
                    <a:pt x="17741" y="172967"/>
                  </a:lnTo>
                  <a:lnTo>
                    <a:pt x="33268" y="185269"/>
                  </a:lnTo>
                  <a:lnTo>
                    <a:pt x="71831" y="202699"/>
                  </a:lnTo>
                  <a:lnTo>
                    <a:pt x="92402" y="203943"/>
                  </a:lnTo>
                  <a:lnTo>
                    <a:pt x="112073" y="199426"/>
                  </a:lnTo>
                  <a:lnTo>
                    <a:pt x="144656" y="1789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748337" y="400082"/>
              <a:ext cx="20866" cy="326385"/>
            </a:xfrm>
            <a:custGeom>
              <a:avLst/>
              <a:gdLst/>
              <a:ahLst/>
              <a:cxnLst/>
              <a:rect l="0" t="0" r="0" b="0"/>
              <a:pathLst>
                <a:path w="20866" h="326385">
                  <a:moveTo>
                    <a:pt x="10336" y="0"/>
                  </a:moveTo>
                  <a:lnTo>
                    <a:pt x="3101" y="27557"/>
                  </a:lnTo>
                  <a:lnTo>
                    <a:pt x="458" y="86899"/>
                  </a:lnTo>
                  <a:lnTo>
                    <a:pt x="0" y="137662"/>
                  </a:lnTo>
                  <a:lnTo>
                    <a:pt x="5435" y="196039"/>
                  </a:lnTo>
                  <a:lnTo>
                    <a:pt x="9368" y="250940"/>
                  </a:lnTo>
                  <a:lnTo>
                    <a:pt x="13264" y="304419"/>
                  </a:lnTo>
                  <a:lnTo>
                    <a:pt x="20865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653388" y="526424"/>
              <a:ext cx="200043" cy="10530"/>
            </a:xfrm>
            <a:custGeom>
              <a:avLst/>
              <a:gdLst/>
              <a:ahLst/>
              <a:cxnLst/>
              <a:rect l="0" t="0" r="0" b="0"/>
              <a:pathLst>
                <a:path w="200043" h="10530">
                  <a:moveTo>
                    <a:pt x="200042" y="10529"/>
                  </a:moveTo>
                  <a:lnTo>
                    <a:pt x="157350" y="7409"/>
                  </a:lnTo>
                  <a:lnTo>
                    <a:pt x="95634" y="976"/>
                  </a:lnTo>
                  <a:lnTo>
                    <a:pt x="36611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63958" y="579067"/>
              <a:ext cx="221100" cy="155395"/>
            </a:xfrm>
            <a:custGeom>
              <a:avLst/>
              <a:gdLst/>
              <a:ahLst/>
              <a:cxnLst/>
              <a:rect l="0" t="0" r="0" b="0"/>
              <a:pathLst>
                <a:path w="221100" h="155395">
                  <a:moveTo>
                    <a:pt x="0" y="42114"/>
                  </a:moveTo>
                  <a:lnTo>
                    <a:pt x="3120" y="84806"/>
                  </a:lnTo>
                  <a:lnTo>
                    <a:pt x="19128" y="135777"/>
                  </a:lnTo>
                  <a:lnTo>
                    <a:pt x="30338" y="152372"/>
                  </a:lnTo>
                  <a:lnTo>
                    <a:pt x="36603" y="155394"/>
                  </a:lnTo>
                  <a:lnTo>
                    <a:pt x="43120" y="155068"/>
                  </a:lnTo>
                  <a:lnTo>
                    <a:pt x="56599" y="148468"/>
                  </a:lnTo>
                  <a:lnTo>
                    <a:pt x="70389" y="137735"/>
                  </a:lnTo>
                  <a:lnTo>
                    <a:pt x="85717" y="112950"/>
                  </a:lnTo>
                  <a:lnTo>
                    <a:pt x="97668" y="83379"/>
                  </a:lnTo>
                  <a:lnTo>
                    <a:pt x="101377" y="81323"/>
                  </a:lnTo>
                  <a:lnTo>
                    <a:pt x="105019" y="84631"/>
                  </a:lnTo>
                  <a:lnTo>
                    <a:pt x="135425" y="142449"/>
                  </a:lnTo>
                  <a:lnTo>
                    <a:pt x="154556" y="151048"/>
                  </a:lnTo>
                  <a:lnTo>
                    <a:pt x="166208" y="153341"/>
                  </a:lnTo>
                  <a:lnTo>
                    <a:pt x="176316" y="152530"/>
                  </a:lnTo>
                  <a:lnTo>
                    <a:pt x="193786" y="145390"/>
                  </a:lnTo>
                  <a:lnTo>
                    <a:pt x="206230" y="131298"/>
                  </a:lnTo>
                  <a:lnTo>
                    <a:pt x="211187" y="122627"/>
                  </a:lnTo>
                  <a:lnTo>
                    <a:pt x="219141" y="67853"/>
                  </a:lnTo>
                  <a:lnTo>
                    <a:pt x="220712" y="20119"/>
                  </a:lnTo>
                  <a:lnTo>
                    <a:pt x="2210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137699" y="565903"/>
              <a:ext cx="126848" cy="174135"/>
            </a:xfrm>
            <a:custGeom>
              <a:avLst/>
              <a:gdLst/>
              <a:ahLst/>
              <a:cxnLst/>
              <a:rect l="0" t="0" r="0" b="0"/>
              <a:pathLst>
                <a:path w="126848" h="174135">
                  <a:moveTo>
                    <a:pt x="0" y="44749"/>
                  </a:moveTo>
                  <a:lnTo>
                    <a:pt x="17981" y="60391"/>
                  </a:lnTo>
                  <a:lnTo>
                    <a:pt x="34898" y="68469"/>
                  </a:lnTo>
                  <a:lnTo>
                    <a:pt x="69741" y="74004"/>
                  </a:lnTo>
                  <a:lnTo>
                    <a:pt x="104112" y="70055"/>
                  </a:lnTo>
                  <a:lnTo>
                    <a:pt x="112692" y="65129"/>
                  </a:lnTo>
                  <a:lnTo>
                    <a:pt x="125345" y="50298"/>
                  </a:lnTo>
                  <a:lnTo>
                    <a:pt x="126847" y="41429"/>
                  </a:lnTo>
                  <a:lnTo>
                    <a:pt x="122277" y="22217"/>
                  </a:lnTo>
                  <a:lnTo>
                    <a:pt x="109328" y="8219"/>
                  </a:lnTo>
                  <a:lnTo>
                    <a:pt x="100961" y="2848"/>
                  </a:lnTo>
                  <a:lnTo>
                    <a:pt x="82306" y="0"/>
                  </a:lnTo>
                  <a:lnTo>
                    <a:pt x="72419" y="879"/>
                  </a:lnTo>
                  <a:lnTo>
                    <a:pt x="55193" y="8094"/>
                  </a:lnTo>
                  <a:lnTo>
                    <a:pt x="25070" y="31790"/>
                  </a:lnTo>
                  <a:lnTo>
                    <a:pt x="9248" y="57677"/>
                  </a:lnTo>
                  <a:lnTo>
                    <a:pt x="2740" y="93163"/>
                  </a:lnTo>
                  <a:lnTo>
                    <a:pt x="7457" y="116570"/>
                  </a:lnTo>
                  <a:lnTo>
                    <a:pt x="23267" y="146358"/>
                  </a:lnTo>
                  <a:lnTo>
                    <a:pt x="37247" y="161269"/>
                  </a:lnTo>
                  <a:lnTo>
                    <a:pt x="55159" y="171795"/>
                  </a:lnTo>
                  <a:lnTo>
                    <a:pt x="74818" y="174134"/>
                  </a:lnTo>
                  <a:lnTo>
                    <a:pt x="115814" y="1710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288001" y="572814"/>
              <a:ext cx="144497" cy="166575"/>
            </a:xfrm>
            <a:custGeom>
              <a:avLst/>
              <a:gdLst/>
              <a:ahLst/>
              <a:cxnLst/>
              <a:rect l="0" t="0" r="0" b="0"/>
              <a:pathLst>
                <a:path w="144497" h="166575">
                  <a:moveTo>
                    <a:pt x="28683" y="90481"/>
                  </a:moveTo>
                  <a:lnTo>
                    <a:pt x="45450" y="96070"/>
                  </a:lnTo>
                  <a:lnTo>
                    <a:pt x="78234" y="93957"/>
                  </a:lnTo>
                  <a:lnTo>
                    <a:pt x="111995" y="85922"/>
                  </a:lnTo>
                  <a:lnTo>
                    <a:pt x="120489" y="80422"/>
                  </a:lnTo>
                  <a:lnTo>
                    <a:pt x="133046" y="64953"/>
                  </a:lnTo>
                  <a:lnTo>
                    <a:pt x="136288" y="46380"/>
                  </a:lnTo>
                  <a:lnTo>
                    <a:pt x="135515" y="36514"/>
                  </a:lnTo>
                  <a:lnTo>
                    <a:pt x="125297" y="19312"/>
                  </a:lnTo>
                  <a:lnTo>
                    <a:pt x="117658" y="11450"/>
                  </a:lnTo>
                  <a:lnTo>
                    <a:pt x="96693" y="2713"/>
                  </a:lnTo>
                  <a:lnTo>
                    <a:pt x="72947" y="0"/>
                  </a:lnTo>
                  <a:lnTo>
                    <a:pt x="50696" y="2694"/>
                  </a:lnTo>
                  <a:lnTo>
                    <a:pt x="32227" y="10910"/>
                  </a:lnTo>
                  <a:lnTo>
                    <a:pt x="24026" y="16377"/>
                  </a:lnTo>
                  <a:lnTo>
                    <a:pt x="11795" y="31809"/>
                  </a:lnTo>
                  <a:lnTo>
                    <a:pt x="3630" y="51536"/>
                  </a:lnTo>
                  <a:lnTo>
                    <a:pt x="0" y="75902"/>
                  </a:lnTo>
                  <a:lnTo>
                    <a:pt x="4627" y="99209"/>
                  </a:lnTo>
                  <a:lnTo>
                    <a:pt x="26661" y="142768"/>
                  </a:lnTo>
                  <a:lnTo>
                    <a:pt x="42992" y="157783"/>
                  </a:lnTo>
                  <a:lnTo>
                    <a:pt x="52260" y="163425"/>
                  </a:lnTo>
                  <a:lnTo>
                    <a:pt x="75036" y="166574"/>
                  </a:lnTo>
                  <a:lnTo>
                    <a:pt x="134586" y="156057"/>
                  </a:lnTo>
                  <a:lnTo>
                    <a:pt x="144496" y="1536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476587" y="538422"/>
              <a:ext cx="166481" cy="191341"/>
            </a:xfrm>
            <a:custGeom>
              <a:avLst/>
              <a:gdLst/>
              <a:ahLst/>
              <a:cxnLst/>
              <a:rect l="0" t="0" r="0" b="0"/>
              <a:pathLst>
                <a:path w="166481" h="191341">
                  <a:moveTo>
                    <a:pt x="8553" y="93287"/>
                  </a:moveTo>
                  <a:lnTo>
                    <a:pt x="14142" y="155380"/>
                  </a:lnTo>
                  <a:lnTo>
                    <a:pt x="24171" y="191340"/>
                  </a:lnTo>
                  <a:lnTo>
                    <a:pt x="8029" y="132821"/>
                  </a:lnTo>
                  <a:lnTo>
                    <a:pt x="0" y="78740"/>
                  </a:lnTo>
                  <a:lnTo>
                    <a:pt x="4199" y="42574"/>
                  </a:lnTo>
                  <a:lnTo>
                    <a:pt x="18441" y="9631"/>
                  </a:lnTo>
                  <a:lnTo>
                    <a:pt x="26843" y="3591"/>
                  </a:lnTo>
                  <a:lnTo>
                    <a:pt x="48657" y="0"/>
                  </a:lnTo>
                  <a:lnTo>
                    <a:pt x="70830" y="5423"/>
                  </a:lnTo>
                  <a:lnTo>
                    <a:pt x="81657" y="10145"/>
                  </a:lnTo>
                  <a:lnTo>
                    <a:pt x="96805" y="24750"/>
                  </a:lnTo>
                  <a:lnTo>
                    <a:pt x="132128" y="83212"/>
                  </a:lnTo>
                  <a:lnTo>
                    <a:pt x="155708" y="142850"/>
                  </a:lnTo>
                  <a:lnTo>
                    <a:pt x="166480" y="1669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971286" y="315854"/>
              <a:ext cx="374512" cy="414087"/>
            </a:xfrm>
            <a:custGeom>
              <a:avLst/>
              <a:gdLst/>
              <a:ahLst/>
              <a:cxnLst/>
              <a:rect l="0" t="0" r="0" b="0"/>
              <a:pathLst>
                <a:path w="374512" h="414087">
                  <a:moveTo>
                    <a:pt x="198206" y="21057"/>
                  </a:moveTo>
                  <a:lnTo>
                    <a:pt x="139589" y="11992"/>
                  </a:lnTo>
                  <a:lnTo>
                    <a:pt x="104799" y="16552"/>
                  </a:lnTo>
                  <a:lnTo>
                    <a:pt x="72264" y="30901"/>
                  </a:lnTo>
                  <a:lnTo>
                    <a:pt x="45986" y="49970"/>
                  </a:lnTo>
                  <a:lnTo>
                    <a:pt x="23382" y="81617"/>
                  </a:lnTo>
                  <a:lnTo>
                    <a:pt x="7456" y="120629"/>
                  </a:lnTo>
                  <a:lnTo>
                    <a:pt x="0" y="176903"/>
                  </a:lnTo>
                  <a:lnTo>
                    <a:pt x="1646" y="240012"/>
                  </a:lnTo>
                  <a:lnTo>
                    <a:pt x="12890" y="292295"/>
                  </a:lnTo>
                  <a:lnTo>
                    <a:pt x="49627" y="347111"/>
                  </a:lnTo>
                  <a:lnTo>
                    <a:pt x="65490" y="366012"/>
                  </a:lnTo>
                  <a:lnTo>
                    <a:pt x="124871" y="402975"/>
                  </a:lnTo>
                  <a:lnTo>
                    <a:pt x="145726" y="412287"/>
                  </a:lnTo>
                  <a:lnTo>
                    <a:pt x="169812" y="414086"/>
                  </a:lnTo>
                  <a:lnTo>
                    <a:pt x="228825" y="402664"/>
                  </a:lnTo>
                  <a:lnTo>
                    <a:pt x="259921" y="391619"/>
                  </a:lnTo>
                  <a:lnTo>
                    <a:pt x="284472" y="372879"/>
                  </a:lnTo>
                  <a:lnTo>
                    <a:pt x="327928" y="314146"/>
                  </a:lnTo>
                  <a:lnTo>
                    <a:pt x="352989" y="262182"/>
                  </a:lnTo>
                  <a:lnTo>
                    <a:pt x="372097" y="200123"/>
                  </a:lnTo>
                  <a:lnTo>
                    <a:pt x="374511" y="161591"/>
                  </a:lnTo>
                  <a:lnTo>
                    <a:pt x="362337" y="105768"/>
                  </a:lnTo>
                  <a:lnTo>
                    <a:pt x="340548" y="64437"/>
                  </a:lnTo>
                  <a:lnTo>
                    <a:pt x="310594" y="32529"/>
                  </a:lnTo>
                  <a:lnTo>
                    <a:pt x="281419" y="13928"/>
                  </a:lnTo>
                  <a:lnTo>
                    <a:pt x="259756" y="6190"/>
                  </a:lnTo>
                  <a:lnTo>
                    <a:pt x="19820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366922" y="231626"/>
              <a:ext cx="110212" cy="105141"/>
            </a:xfrm>
            <a:custGeom>
              <a:avLst/>
              <a:gdLst/>
              <a:ahLst/>
              <a:cxnLst/>
              <a:rect l="0" t="0" r="0" b="0"/>
              <a:pathLst>
                <a:path w="110212" h="105141">
                  <a:moveTo>
                    <a:pt x="44725" y="10529"/>
                  </a:moveTo>
                  <a:lnTo>
                    <a:pt x="22369" y="16118"/>
                  </a:lnTo>
                  <a:lnTo>
                    <a:pt x="14613" y="21274"/>
                  </a:lnTo>
                  <a:lnTo>
                    <a:pt x="2876" y="36362"/>
                  </a:lnTo>
                  <a:lnTo>
                    <a:pt x="0" y="57885"/>
                  </a:lnTo>
                  <a:lnTo>
                    <a:pt x="870" y="70176"/>
                  </a:lnTo>
                  <a:lnTo>
                    <a:pt x="11196" y="90071"/>
                  </a:lnTo>
                  <a:lnTo>
                    <a:pt x="18863" y="98652"/>
                  </a:lnTo>
                  <a:lnTo>
                    <a:pt x="28654" y="103203"/>
                  </a:lnTo>
                  <a:lnTo>
                    <a:pt x="52010" y="105140"/>
                  </a:lnTo>
                  <a:lnTo>
                    <a:pt x="74869" y="98982"/>
                  </a:lnTo>
                  <a:lnTo>
                    <a:pt x="85878" y="94064"/>
                  </a:lnTo>
                  <a:lnTo>
                    <a:pt x="101230" y="79241"/>
                  </a:lnTo>
                  <a:lnTo>
                    <a:pt x="106962" y="70375"/>
                  </a:lnTo>
                  <a:lnTo>
                    <a:pt x="110211" y="51165"/>
                  </a:lnTo>
                  <a:lnTo>
                    <a:pt x="109439" y="41129"/>
                  </a:lnTo>
                  <a:lnTo>
                    <a:pt x="105416" y="33269"/>
                  </a:lnTo>
                  <a:lnTo>
                    <a:pt x="91586" y="21415"/>
                  </a:lnTo>
                  <a:lnTo>
                    <a:pt x="4472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730482" y="569676"/>
              <a:ext cx="207591" cy="177457"/>
            </a:xfrm>
            <a:custGeom>
              <a:avLst/>
              <a:gdLst/>
              <a:ahLst/>
              <a:cxnLst/>
              <a:rect l="0" t="0" r="0" b="0"/>
              <a:pathLst>
                <a:path w="207591" h="177457">
                  <a:moveTo>
                    <a:pt x="91777" y="83090"/>
                  </a:moveTo>
                  <a:lnTo>
                    <a:pt x="97366" y="66323"/>
                  </a:lnTo>
                  <a:lnTo>
                    <a:pt x="96991" y="48732"/>
                  </a:lnTo>
                  <a:lnTo>
                    <a:pt x="87217" y="8843"/>
                  </a:lnTo>
                  <a:lnTo>
                    <a:pt x="81718" y="3177"/>
                  </a:lnTo>
                  <a:lnTo>
                    <a:pt x="74543" y="569"/>
                  </a:lnTo>
                  <a:lnTo>
                    <a:pt x="66249" y="0"/>
                  </a:lnTo>
                  <a:lnTo>
                    <a:pt x="50796" y="5607"/>
                  </a:lnTo>
                  <a:lnTo>
                    <a:pt x="36128" y="17068"/>
                  </a:lnTo>
                  <a:lnTo>
                    <a:pt x="15887" y="43251"/>
                  </a:lnTo>
                  <a:lnTo>
                    <a:pt x="3130" y="74406"/>
                  </a:lnTo>
                  <a:lnTo>
                    <a:pt x="0" y="112753"/>
                  </a:lnTo>
                  <a:lnTo>
                    <a:pt x="7132" y="151411"/>
                  </a:lnTo>
                  <a:lnTo>
                    <a:pt x="17502" y="170387"/>
                  </a:lnTo>
                  <a:lnTo>
                    <a:pt x="24713" y="175213"/>
                  </a:lnTo>
                  <a:lnTo>
                    <a:pt x="42083" y="177456"/>
                  </a:lnTo>
                  <a:lnTo>
                    <a:pt x="58382" y="171434"/>
                  </a:lnTo>
                  <a:lnTo>
                    <a:pt x="66004" y="166553"/>
                  </a:lnTo>
                  <a:lnTo>
                    <a:pt x="77593" y="151770"/>
                  </a:lnTo>
                  <a:lnTo>
                    <a:pt x="94564" y="113684"/>
                  </a:lnTo>
                  <a:lnTo>
                    <a:pt x="100012" y="77207"/>
                  </a:lnTo>
                  <a:lnTo>
                    <a:pt x="101946" y="73319"/>
                  </a:lnTo>
                  <a:lnTo>
                    <a:pt x="104406" y="75406"/>
                  </a:lnTo>
                  <a:lnTo>
                    <a:pt x="132584" y="130926"/>
                  </a:lnTo>
                  <a:lnTo>
                    <a:pt x="157680" y="147307"/>
                  </a:lnTo>
                  <a:lnTo>
                    <a:pt x="177219" y="149456"/>
                  </a:lnTo>
                  <a:lnTo>
                    <a:pt x="207590" y="1462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932484" y="579049"/>
              <a:ext cx="142460" cy="146573"/>
            </a:xfrm>
            <a:custGeom>
              <a:avLst/>
              <a:gdLst/>
              <a:ahLst/>
              <a:cxnLst/>
              <a:rect l="0" t="0" r="0" b="0"/>
              <a:pathLst>
                <a:path w="142460" h="146573">
                  <a:moveTo>
                    <a:pt x="5588" y="31603"/>
                  </a:moveTo>
                  <a:lnTo>
                    <a:pt x="0" y="48371"/>
                  </a:lnTo>
                  <a:lnTo>
                    <a:pt x="374" y="65962"/>
                  </a:lnTo>
                  <a:lnTo>
                    <a:pt x="13307" y="117366"/>
                  </a:lnTo>
                  <a:lnTo>
                    <a:pt x="19937" y="142640"/>
                  </a:lnTo>
                  <a:lnTo>
                    <a:pt x="22173" y="146572"/>
                  </a:lnTo>
                  <a:lnTo>
                    <a:pt x="23664" y="144514"/>
                  </a:lnTo>
                  <a:lnTo>
                    <a:pt x="24150" y="129749"/>
                  </a:lnTo>
                  <a:lnTo>
                    <a:pt x="17405" y="68806"/>
                  </a:lnTo>
                  <a:lnTo>
                    <a:pt x="22088" y="33268"/>
                  </a:lnTo>
                  <a:lnTo>
                    <a:pt x="36473" y="6100"/>
                  </a:lnTo>
                  <a:lnTo>
                    <a:pt x="43726" y="1733"/>
                  </a:lnTo>
                  <a:lnTo>
                    <a:pt x="61143" y="0"/>
                  </a:lnTo>
                  <a:lnTo>
                    <a:pt x="77463" y="6249"/>
                  </a:lnTo>
                  <a:lnTo>
                    <a:pt x="107003" y="29325"/>
                  </a:lnTo>
                  <a:lnTo>
                    <a:pt x="122725" y="55105"/>
                  </a:lnTo>
                  <a:lnTo>
                    <a:pt x="137347" y="95257"/>
                  </a:lnTo>
                  <a:lnTo>
                    <a:pt x="142459" y="1368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128975" y="310226"/>
              <a:ext cx="124953" cy="427434"/>
            </a:xfrm>
            <a:custGeom>
              <a:avLst/>
              <a:gdLst/>
              <a:ahLst/>
              <a:cxnLst/>
              <a:rect l="0" t="0" r="0" b="0"/>
              <a:pathLst>
                <a:path w="124953" h="427434">
                  <a:moveTo>
                    <a:pt x="103895" y="363597"/>
                  </a:moveTo>
                  <a:lnTo>
                    <a:pt x="103895" y="341241"/>
                  </a:lnTo>
                  <a:lnTo>
                    <a:pt x="92717" y="310570"/>
                  </a:lnTo>
                  <a:lnTo>
                    <a:pt x="77870" y="295966"/>
                  </a:lnTo>
                  <a:lnTo>
                    <a:pt x="68998" y="290434"/>
                  </a:lnTo>
                  <a:lnTo>
                    <a:pt x="59574" y="289085"/>
                  </a:lnTo>
                  <a:lnTo>
                    <a:pt x="39743" y="293826"/>
                  </a:lnTo>
                  <a:lnTo>
                    <a:pt x="22351" y="306852"/>
                  </a:lnTo>
                  <a:lnTo>
                    <a:pt x="14438" y="315238"/>
                  </a:lnTo>
                  <a:lnTo>
                    <a:pt x="5645" y="337035"/>
                  </a:lnTo>
                  <a:lnTo>
                    <a:pt x="0" y="394745"/>
                  </a:lnTo>
                  <a:lnTo>
                    <a:pt x="3046" y="406589"/>
                  </a:lnTo>
                  <a:lnTo>
                    <a:pt x="8587" y="415655"/>
                  </a:lnTo>
                  <a:lnTo>
                    <a:pt x="15790" y="422869"/>
                  </a:lnTo>
                  <a:lnTo>
                    <a:pt x="25271" y="426509"/>
                  </a:lnTo>
                  <a:lnTo>
                    <a:pt x="48284" y="427433"/>
                  </a:lnTo>
                  <a:lnTo>
                    <a:pt x="57462" y="423702"/>
                  </a:lnTo>
                  <a:lnTo>
                    <a:pt x="70780" y="410198"/>
                  </a:lnTo>
                  <a:lnTo>
                    <a:pt x="101036" y="351349"/>
                  </a:lnTo>
                  <a:lnTo>
                    <a:pt x="119896" y="288718"/>
                  </a:lnTo>
                  <a:lnTo>
                    <a:pt x="123454" y="240675"/>
                  </a:lnTo>
                  <a:lnTo>
                    <a:pt x="123338" y="186016"/>
                  </a:lnTo>
                  <a:lnTo>
                    <a:pt x="116531" y="128088"/>
                  </a:lnTo>
                  <a:lnTo>
                    <a:pt x="109251" y="72192"/>
                  </a:lnTo>
                  <a:lnTo>
                    <a:pt x="95378" y="21290"/>
                  </a:lnTo>
                  <a:lnTo>
                    <a:pt x="84122" y="2450"/>
                  </a:lnTo>
                  <a:lnTo>
                    <a:pt x="76675" y="0"/>
                  </a:lnTo>
                  <a:lnTo>
                    <a:pt x="68201" y="1876"/>
                  </a:lnTo>
                  <a:lnTo>
                    <a:pt x="59042" y="6637"/>
                  </a:lnTo>
                  <a:lnTo>
                    <a:pt x="52936" y="14489"/>
                  </a:lnTo>
                  <a:lnTo>
                    <a:pt x="46152" y="35693"/>
                  </a:lnTo>
                  <a:lnTo>
                    <a:pt x="42332" y="85116"/>
                  </a:lnTo>
                  <a:lnTo>
                    <a:pt x="49447" y="142992"/>
                  </a:lnTo>
                  <a:lnTo>
                    <a:pt x="58777" y="194898"/>
                  </a:lnTo>
                  <a:lnTo>
                    <a:pt x="72409" y="255015"/>
                  </a:lnTo>
                  <a:lnTo>
                    <a:pt x="85987" y="306858"/>
                  </a:lnTo>
                  <a:lnTo>
                    <a:pt x="116008" y="368690"/>
                  </a:lnTo>
                  <a:lnTo>
                    <a:pt x="124952" y="3846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582009" y="229939"/>
              <a:ext cx="185666" cy="496528"/>
            </a:xfrm>
            <a:custGeom>
              <a:avLst/>
              <a:gdLst/>
              <a:ahLst/>
              <a:cxnLst/>
              <a:rect l="0" t="0" r="0" b="0"/>
              <a:pathLst>
                <a:path w="185666" h="496528">
                  <a:moveTo>
                    <a:pt x="177286" y="201729"/>
                  </a:moveTo>
                  <a:lnTo>
                    <a:pt x="174166" y="159037"/>
                  </a:lnTo>
                  <a:lnTo>
                    <a:pt x="159328" y="99661"/>
                  </a:lnTo>
                  <a:lnTo>
                    <a:pt x="142137" y="44225"/>
                  </a:lnTo>
                  <a:lnTo>
                    <a:pt x="125790" y="26052"/>
                  </a:lnTo>
                  <a:lnTo>
                    <a:pt x="102926" y="11346"/>
                  </a:lnTo>
                  <a:lnTo>
                    <a:pt x="77166" y="911"/>
                  </a:lnTo>
                  <a:lnTo>
                    <a:pt x="66086" y="0"/>
                  </a:lnTo>
                  <a:lnTo>
                    <a:pt x="47535" y="5227"/>
                  </a:lnTo>
                  <a:lnTo>
                    <a:pt x="34611" y="18468"/>
                  </a:lnTo>
                  <a:lnTo>
                    <a:pt x="6896" y="59616"/>
                  </a:lnTo>
                  <a:lnTo>
                    <a:pt x="0" y="111829"/>
                  </a:lnTo>
                  <a:lnTo>
                    <a:pt x="4226" y="166943"/>
                  </a:lnTo>
                  <a:lnTo>
                    <a:pt x="13055" y="200781"/>
                  </a:lnTo>
                  <a:lnTo>
                    <a:pt x="25916" y="219245"/>
                  </a:lnTo>
                  <a:lnTo>
                    <a:pt x="34259" y="227444"/>
                  </a:lnTo>
                  <a:lnTo>
                    <a:pt x="56007" y="236555"/>
                  </a:lnTo>
                  <a:lnTo>
                    <a:pt x="80100" y="239434"/>
                  </a:lnTo>
                  <a:lnTo>
                    <a:pt x="102507" y="236814"/>
                  </a:lnTo>
                  <a:lnTo>
                    <a:pt x="121045" y="225511"/>
                  </a:lnTo>
                  <a:lnTo>
                    <a:pt x="152009" y="189659"/>
                  </a:lnTo>
                  <a:lnTo>
                    <a:pt x="158095" y="186663"/>
                  </a:lnTo>
                  <a:lnTo>
                    <a:pt x="163322" y="188176"/>
                  </a:lnTo>
                  <a:lnTo>
                    <a:pt x="167977" y="192693"/>
                  </a:lnTo>
                  <a:lnTo>
                    <a:pt x="173149" y="213311"/>
                  </a:lnTo>
                  <a:lnTo>
                    <a:pt x="176469" y="274207"/>
                  </a:lnTo>
                  <a:lnTo>
                    <a:pt x="177045" y="325239"/>
                  </a:lnTo>
                  <a:lnTo>
                    <a:pt x="178409" y="386480"/>
                  </a:lnTo>
                  <a:lnTo>
                    <a:pt x="185610" y="443637"/>
                  </a:lnTo>
                  <a:lnTo>
                    <a:pt x="185665" y="468341"/>
                  </a:lnTo>
                  <a:lnTo>
                    <a:pt x="177286" y="4965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856740" y="350444"/>
              <a:ext cx="310566" cy="369638"/>
            </a:xfrm>
            <a:custGeom>
              <a:avLst/>
              <a:gdLst/>
              <a:ahLst/>
              <a:cxnLst/>
              <a:rect l="0" t="0" r="0" b="0"/>
              <a:pathLst>
                <a:path w="310566" h="369638">
                  <a:moveTo>
                    <a:pt x="186825" y="39110"/>
                  </a:moveTo>
                  <a:lnTo>
                    <a:pt x="142862" y="24456"/>
                  </a:lnTo>
                  <a:lnTo>
                    <a:pt x="122832" y="27138"/>
                  </a:lnTo>
                  <a:lnTo>
                    <a:pt x="81377" y="47923"/>
                  </a:lnTo>
                  <a:lnTo>
                    <a:pt x="47799" y="82965"/>
                  </a:lnTo>
                  <a:lnTo>
                    <a:pt x="21756" y="123682"/>
                  </a:lnTo>
                  <a:lnTo>
                    <a:pt x="5000" y="171109"/>
                  </a:lnTo>
                  <a:lnTo>
                    <a:pt x="0" y="224368"/>
                  </a:lnTo>
                  <a:lnTo>
                    <a:pt x="12166" y="280705"/>
                  </a:lnTo>
                  <a:lnTo>
                    <a:pt x="27709" y="312685"/>
                  </a:lnTo>
                  <a:lnTo>
                    <a:pt x="52721" y="338798"/>
                  </a:lnTo>
                  <a:lnTo>
                    <a:pt x="102962" y="364289"/>
                  </a:lnTo>
                  <a:lnTo>
                    <a:pt x="123816" y="369637"/>
                  </a:lnTo>
                  <a:lnTo>
                    <a:pt x="181907" y="360681"/>
                  </a:lnTo>
                  <a:lnTo>
                    <a:pt x="240499" y="326158"/>
                  </a:lnTo>
                  <a:lnTo>
                    <a:pt x="265770" y="300026"/>
                  </a:lnTo>
                  <a:lnTo>
                    <a:pt x="290951" y="249378"/>
                  </a:lnTo>
                  <a:lnTo>
                    <a:pt x="308335" y="195828"/>
                  </a:lnTo>
                  <a:lnTo>
                    <a:pt x="310565" y="158204"/>
                  </a:lnTo>
                  <a:lnTo>
                    <a:pt x="298324" y="102713"/>
                  </a:lnTo>
                  <a:lnTo>
                    <a:pt x="283762" y="61422"/>
                  </a:lnTo>
                  <a:lnTo>
                    <a:pt x="264940" y="37012"/>
                  </a:lnTo>
                  <a:lnTo>
                    <a:pt x="237656" y="16132"/>
                  </a:lnTo>
                  <a:lnTo>
                    <a:pt x="206175" y="3186"/>
                  </a:lnTo>
                  <a:lnTo>
                    <a:pt x="170072" y="0"/>
                  </a:lnTo>
                  <a:lnTo>
                    <a:pt x="134182" y="75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157300" y="189512"/>
              <a:ext cx="120805" cy="126571"/>
            </a:xfrm>
            <a:custGeom>
              <a:avLst/>
              <a:gdLst/>
              <a:ahLst/>
              <a:cxnLst/>
              <a:rect l="0" t="0" r="0" b="0"/>
              <a:pathLst>
                <a:path w="120805" h="126571">
                  <a:moveTo>
                    <a:pt x="54721" y="10529"/>
                  </a:moveTo>
                  <a:lnTo>
                    <a:pt x="16347" y="39837"/>
                  </a:lnTo>
                  <a:lnTo>
                    <a:pt x="716" y="65616"/>
                  </a:lnTo>
                  <a:lnTo>
                    <a:pt x="0" y="75330"/>
                  </a:lnTo>
                  <a:lnTo>
                    <a:pt x="5444" y="95481"/>
                  </a:lnTo>
                  <a:lnTo>
                    <a:pt x="18782" y="113016"/>
                  </a:lnTo>
                  <a:lnTo>
                    <a:pt x="27252" y="120968"/>
                  </a:lnTo>
                  <a:lnTo>
                    <a:pt x="37578" y="125099"/>
                  </a:lnTo>
                  <a:lnTo>
                    <a:pt x="61529" y="126570"/>
                  </a:lnTo>
                  <a:lnTo>
                    <a:pt x="81534" y="120204"/>
                  </a:lnTo>
                  <a:lnTo>
                    <a:pt x="90143" y="115231"/>
                  </a:lnTo>
                  <a:lnTo>
                    <a:pt x="102829" y="100347"/>
                  </a:lnTo>
                  <a:lnTo>
                    <a:pt x="120506" y="62196"/>
                  </a:lnTo>
                  <a:lnTo>
                    <a:pt x="120804" y="53162"/>
                  </a:lnTo>
                  <a:lnTo>
                    <a:pt x="114897" y="36886"/>
                  </a:lnTo>
                  <a:lnTo>
                    <a:pt x="98417" y="14569"/>
                  </a:lnTo>
                  <a:lnTo>
                    <a:pt x="85450" y="6475"/>
                  </a:lnTo>
                  <a:lnTo>
                    <a:pt x="6524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6" name="Straight Connector 35"/>
          <p:cNvCxnSpPr/>
          <p:nvPr/>
        </p:nvCxnSpPr>
        <p:spPr>
          <a:xfrm flipV="1">
            <a:off x="3705986" y="1168653"/>
            <a:ext cx="947548" cy="106337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oval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3727069" y="2242566"/>
            <a:ext cx="1105534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oval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Group 40"/>
          <p:cNvGrpSpPr/>
          <p:nvPr/>
        </p:nvGrpSpPr>
        <p:grpSpPr>
          <a:xfrm>
            <a:off x="4191972" y="1111574"/>
            <a:ext cx="328520" cy="333338"/>
            <a:chOff x="4191972" y="1111574"/>
            <a:chExt cx="328520" cy="333338"/>
          </a:xfrm>
        </p:grpSpPr>
        <p:sp>
          <p:nvSpPr>
            <p:cNvPr id="38" name="Freeform 37"/>
            <p:cNvSpPr/>
            <p:nvPr/>
          </p:nvSpPr>
          <p:spPr>
            <a:xfrm>
              <a:off x="4414638" y="1326395"/>
              <a:ext cx="105854" cy="118517"/>
            </a:xfrm>
            <a:custGeom>
              <a:avLst/>
              <a:gdLst/>
              <a:ahLst/>
              <a:cxnLst/>
              <a:rect l="0" t="0" r="0" b="0"/>
              <a:pathLst>
                <a:path w="105854" h="118517">
                  <a:moveTo>
                    <a:pt x="49444" y="31781"/>
                  </a:moveTo>
                  <a:lnTo>
                    <a:pt x="27088" y="31781"/>
                  </a:lnTo>
                  <a:lnTo>
                    <a:pt x="19332" y="35290"/>
                  </a:lnTo>
                  <a:lnTo>
                    <a:pt x="7595" y="48548"/>
                  </a:lnTo>
                  <a:lnTo>
                    <a:pt x="1599" y="69259"/>
                  </a:lnTo>
                  <a:lnTo>
                    <a:pt x="0" y="81333"/>
                  </a:lnTo>
                  <a:lnTo>
                    <a:pt x="2443" y="90552"/>
                  </a:lnTo>
                  <a:lnTo>
                    <a:pt x="7582" y="97867"/>
                  </a:lnTo>
                  <a:lnTo>
                    <a:pt x="22650" y="109116"/>
                  </a:lnTo>
                  <a:lnTo>
                    <a:pt x="41045" y="118014"/>
                  </a:lnTo>
                  <a:lnTo>
                    <a:pt x="50864" y="118516"/>
                  </a:lnTo>
                  <a:lnTo>
                    <a:pt x="71133" y="112834"/>
                  </a:lnTo>
                  <a:lnTo>
                    <a:pt x="85600" y="99390"/>
                  </a:lnTo>
                  <a:lnTo>
                    <a:pt x="104419" y="62163"/>
                  </a:lnTo>
                  <a:lnTo>
                    <a:pt x="105853" y="41775"/>
                  </a:lnTo>
                  <a:lnTo>
                    <a:pt x="104598" y="31424"/>
                  </a:lnTo>
                  <a:lnTo>
                    <a:pt x="93844" y="13685"/>
                  </a:lnTo>
                  <a:lnTo>
                    <a:pt x="86064" y="5679"/>
                  </a:lnTo>
                  <a:lnTo>
                    <a:pt x="76197" y="1511"/>
                  </a:lnTo>
                  <a:lnTo>
                    <a:pt x="52755" y="0"/>
                  </a:lnTo>
                  <a:lnTo>
                    <a:pt x="43463" y="3575"/>
                  </a:lnTo>
                  <a:lnTo>
                    <a:pt x="30018" y="16905"/>
                  </a:lnTo>
                  <a:lnTo>
                    <a:pt x="15873" y="44141"/>
                  </a:lnTo>
                  <a:lnTo>
                    <a:pt x="9862" y="80027"/>
                  </a:lnTo>
                  <a:lnTo>
                    <a:pt x="12527" y="90851"/>
                  </a:lnTo>
                  <a:lnTo>
                    <a:pt x="24848" y="109117"/>
                  </a:lnTo>
                  <a:lnTo>
                    <a:pt x="33047" y="113754"/>
                  </a:lnTo>
                  <a:lnTo>
                    <a:pt x="51516" y="115786"/>
                  </a:lnTo>
                  <a:lnTo>
                    <a:pt x="60184" y="112351"/>
                  </a:lnTo>
                  <a:lnTo>
                    <a:pt x="76054" y="99175"/>
                  </a:lnTo>
                  <a:lnTo>
                    <a:pt x="92554" y="72027"/>
                  </a:lnTo>
                  <a:lnTo>
                    <a:pt x="93392" y="63291"/>
                  </a:lnTo>
                  <a:lnTo>
                    <a:pt x="88084" y="47345"/>
                  </a:lnTo>
                  <a:lnTo>
                    <a:pt x="74807" y="35579"/>
                  </a:lnTo>
                  <a:lnTo>
                    <a:pt x="66353" y="30803"/>
                  </a:lnTo>
                  <a:lnTo>
                    <a:pt x="58377" y="31129"/>
                  </a:lnTo>
                  <a:lnTo>
                    <a:pt x="50720" y="34856"/>
                  </a:lnTo>
                  <a:lnTo>
                    <a:pt x="38313" y="46016"/>
                  </a:lnTo>
                  <a:lnTo>
                    <a:pt x="28388" y="633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191972" y="1111574"/>
              <a:ext cx="177355" cy="257131"/>
            </a:xfrm>
            <a:custGeom>
              <a:avLst/>
              <a:gdLst/>
              <a:ahLst/>
              <a:cxnLst/>
              <a:rect l="0" t="0" r="0" b="0"/>
              <a:pathLst>
                <a:path w="177355" h="257131">
                  <a:moveTo>
                    <a:pt x="29955" y="257130"/>
                  </a:moveTo>
                  <a:lnTo>
                    <a:pt x="13167" y="194850"/>
                  </a:lnTo>
                  <a:lnTo>
                    <a:pt x="6622" y="140799"/>
                  </a:lnTo>
                  <a:lnTo>
                    <a:pt x="0" y="85063"/>
                  </a:lnTo>
                  <a:lnTo>
                    <a:pt x="1032" y="24097"/>
                  </a:lnTo>
                  <a:lnTo>
                    <a:pt x="9691" y="3041"/>
                  </a:lnTo>
                  <a:lnTo>
                    <a:pt x="15276" y="0"/>
                  </a:lnTo>
                  <a:lnTo>
                    <a:pt x="21339" y="1482"/>
                  </a:lnTo>
                  <a:lnTo>
                    <a:pt x="34314" y="12488"/>
                  </a:lnTo>
                  <a:lnTo>
                    <a:pt x="82647" y="75497"/>
                  </a:lnTo>
                  <a:lnTo>
                    <a:pt x="138752" y="135364"/>
                  </a:lnTo>
                  <a:lnTo>
                    <a:pt x="177354" y="1834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211399" y="1242362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62593" y="3120"/>
                  </a:lnTo>
                  <a:lnTo>
                    <a:pt x="31414" y="1457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3446436" y="2073656"/>
            <a:ext cx="326698" cy="232579"/>
            <a:chOff x="3446436" y="2073656"/>
            <a:chExt cx="326698" cy="232579"/>
          </a:xfrm>
        </p:grpSpPr>
        <p:sp>
          <p:nvSpPr>
            <p:cNvPr id="42" name="Freeform 41"/>
            <p:cNvSpPr/>
            <p:nvPr/>
          </p:nvSpPr>
          <p:spPr>
            <a:xfrm>
              <a:off x="3650443" y="2176923"/>
              <a:ext cx="122691" cy="129312"/>
            </a:xfrm>
            <a:custGeom>
              <a:avLst/>
              <a:gdLst/>
              <a:ahLst/>
              <a:cxnLst/>
              <a:rect l="0" t="0" r="0" b="0"/>
              <a:pathLst>
                <a:path w="122691" h="129312">
                  <a:moveTo>
                    <a:pt x="24002" y="44590"/>
                  </a:moveTo>
                  <a:lnTo>
                    <a:pt x="8361" y="62570"/>
                  </a:lnTo>
                  <a:lnTo>
                    <a:pt x="283" y="79487"/>
                  </a:lnTo>
                  <a:lnTo>
                    <a:pt x="0" y="88912"/>
                  </a:lnTo>
                  <a:lnTo>
                    <a:pt x="5926" y="108742"/>
                  </a:lnTo>
                  <a:lnTo>
                    <a:pt x="13121" y="115434"/>
                  </a:lnTo>
                  <a:lnTo>
                    <a:pt x="33594" y="122869"/>
                  </a:lnTo>
                  <a:lnTo>
                    <a:pt x="65839" y="121466"/>
                  </a:lnTo>
                  <a:lnTo>
                    <a:pt x="83930" y="113462"/>
                  </a:lnTo>
                  <a:lnTo>
                    <a:pt x="92030" y="108052"/>
                  </a:lnTo>
                  <a:lnTo>
                    <a:pt x="104150" y="92682"/>
                  </a:lnTo>
                  <a:lnTo>
                    <a:pt x="121462" y="54219"/>
                  </a:lnTo>
                  <a:lnTo>
                    <a:pt x="122690" y="33662"/>
                  </a:lnTo>
                  <a:lnTo>
                    <a:pt x="121379" y="23266"/>
                  </a:lnTo>
                  <a:lnTo>
                    <a:pt x="116996" y="15166"/>
                  </a:lnTo>
                  <a:lnTo>
                    <a:pt x="102768" y="3047"/>
                  </a:lnTo>
                  <a:lnTo>
                    <a:pt x="78506" y="0"/>
                  </a:lnTo>
                  <a:lnTo>
                    <a:pt x="51736" y="3715"/>
                  </a:lnTo>
                  <a:lnTo>
                    <a:pt x="32039" y="13165"/>
                  </a:lnTo>
                  <a:lnTo>
                    <a:pt x="18605" y="28283"/>
                  </a:lnTo>
                  <a:lnTo>
                    <a:pt x="9905" y="47871"/>
                  </a:lnTo>
                  <a:lnTo>
                    <a:pt x="6038" y="72174"/>
                  </a:lnTo>
                  <a:lnTo>
                    <a:pt x="10559" y="92334"/>
                  </a:lnTo>
                  <a:lnTo>
                    <a:pt x="32525" y="124340"/>
                  </a:lnTo>
                  <a:lnTo>
                    <a:pt x="40213" y="128172"/>
                  </a:lnTo>
                  <a:lnTo>
                    <a:pt x="58113" y="129311"/>
                  </a:lnTo>
                  <a:lnTo>
                    <a:pt x="87921" y="117785"/>
                  </a:lnTo>
                  <a:lnTo>
                    <a:pt x="102324" y="102857"/>
                  </a:lnTo>
                  <a:lnTo>
                    <a:pt x="111454" y="83354"/>
                  </a:lnTo>
                  <a:lnTo>
                    <a:pt x="115512" y="59089"/>
                  </a:lnTo>
                  <a:lnTo>
                    <a:pt x="113085" y="49576"/>
                  </a:lnTo>
                  <a:lnTo>
                    <a:pt x="107957" y="42065"/>
                  </a:lnTo>
                  <a:lnTo>
                    <a:pt x="87173" y="235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446436" y="2073656"/>
              <a:ext cx="167795" cy="200500"/>
            </a:xfrm>
            <a:custGeom>
              <a:avLst/>
              <a:gdLst/>
              <a:ahLst/>
              <a:cxnLst/>
              <a:rect l="0" t="0" r="0" b="0"/>
              <a:pathLst>
                <a:path w="167795" h="200500">
                  <a:moveTo>
                    <a:pt x="27968" y="95214"/>
                  </a:moveTo>
                  <a:lnTo>
                    <a:pt x="47096" y="147919"/>
                  </a:lnTo>
                  <a:lnTo>
                    <a:pt x="72182" y="191596"/>
                  </a:lnTo>
                  <a:lnTo>
                    <a:pt x="72652" y="195734"/>
                  </a:lnTo>
                  <a:lnTo>
                    <a:pt x="70625" y="196152"/>
                  </a:lnTo>
                  <a:lnTo>
                    <a:pt x="66935" y="194092"/>
                  </a:lnTo>
                  <a:lnTo>
                    <a:pt x="30177" y="134472"/>
                  </a:lnTo>
                  <a:lnTo>
                    <a:pt x="4645" y="83140"/>
                  </a:lnTo>
                  <a:lnTo>
                    <a:pt x="0" y="45753"/>
                  </a:lnTo>
                  <a:lnTo>
                    <a:pt x="3060" y="22929"/>
                  </a:lnTo>
                  <a:lnTo>
                    <a:pt x="7853" y="14268"/>
                  </a:lnTo>
                  <a:lnTo>
                    <a:pt x="22537" y="1527"/>
                  </a:lnTo>
                  <a:lnTo>
                    <a:pt x="30197" y="0"/>
                  </a:lnTo>
                  <a:lnTo>
                    <a:pt x="37642" y="1323"/>
                  </a:lnTo>
                  <a:lnTo>
                    <a:pt x="44946" y="4544"/>
                  </a:lnTo>
                  <a:lnTo>
                    <a:pt x="56181" y="20601"/>
                  </a:lnTo>
                  <a:lnTo>
                    <a:pt x="60815" y="31434"/>
                  </a:lnTo>
                  <a:lnTo>
                    <a:pt x="62843" y="55949"/>
                  </a:lnTo>
                  <a:lnTo>
                    <a:pt x="62185" y="74253"/>
                  </a:lnTo>
                  <a:lnTo>
                    <a:pt x="63648" y="74221"/>
                  </a:lnTo>
                  <a:lnTo>
                    <a:pt x="65792" y="70690"/>
                  </a:lnTo>
                  <a:lnTo>
                    <a:pt x="85578" y="60132"/>
                  </a:lnTo>
                  <a:lnTo>
                    <a:pt x="106995" y="59345"/>
                  </a:lnTo>
                  <a:lnTo>
                    <a:pt x="129772" y="64064"/>
                  </a:lnTo>
                  <a:lnTo>
                    <a:pt x="147693" y="73961"/>
                  </a:lnTo>
                  <a:lnTo>
                    <a:pt x="160338" y="89278"/>
                  </a:lnTo>
                  <a:lnTo>
                    <a:pt x="165348" y="98276"/>
                  </a:lnTo>
                  <a:lnTo>
                    <a:pt x="167794" y="117632"/>
                  </a:lnTo>
                  <a:lnTo>
                    <a:pt x="163813" y="137933"/>
                  </a:lnTo>
                  <a:lnTo>
                    <a:pt x="154244" y="158654"/>
                  </a:lnTo>
                  <a:lnTo>
                    <a:pt x="139073" y="173322"/>
                  </a:lnTo>
                  <a:lnTo>
                    <a:pt x="100737" y="192271"/>
                  </a:lnTo>
                  <a:lnTo>
                    <a:pt x="49025" y="2004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4540635" y="2202076"/>
            <a:ext cx="123490" cy="453303"/>
            <a:chOff x="4540635" y="2202076"/>
            <a:chExt cx="123490" cy="453303"/>
          </a:xfrm>
        </p:grpSpPr>
        <p:sp>
          <p:nvSpPr>
            <p:cNvPr id="45" name="Freeform 44"/>
            <p:cNvSpPr/>
            <p:nvPr/>
          </p:nvSpPr>
          <p:spPr>
            <a:xfrm>
              <a:off x="4551779" y="2202076"/>
              <a:ext cx="72772" cy="103909"/>
            </a:xfrm>
            <a:custGeom>
              <a:avLst/>
              <a:gdLst/>
              <a:ahLst/>
              <a:cxnLst/>
              <a:rect l="0" t="0" r="0" b="0"/>
              <a:pathLst>
                <a:path w="72772" h="103909">
                  <a:moveTo>
                    <a:pt x="49174" y="19437"/>
                  </a:moveTo>
                  <a:lnTo>
                    <a:pt x="10801" y="48745"/>
                  </a:lnTo>
                  <a:lnTo>
                    <a:pt x="2873" y="68337"/>
                  </a:lnTo>
                  <a:lnTo>
                    <a:pt x="760" y="80113"/>
                  </a:lnTo>
                  <a:lnTo>
                    <a:pt x="4030" y="89133"/>
                  </a:lnTo>
                  <a:lnTo>
                    <a:pt x="10889" y="96317"/>
                  </a:lnTo>
                  <a:lnTo>
                    <a:pt x="20141" y="102275"/>
                  </a:lnTo>
                  <a:lnTo>
                    <a:pt x="29819" y="103908"/>
                  </a:lnTo>
                  <a:lnTo>
                    <a:pt x="49930" y="99484"/>
                  </a:lnTo>
                  <a:lnTo>
                    <a:pt x="57867" y="93858"/>
                  </a:lnTo>
                  <a:lnTo>
                    <a:pt x="69805" y="78249"/>
                  </a:lnTo>
                  <a:lnTo>
                    <a:pt x="72771" y="56494"/>
                  </a:lnTo>
                  <a:lnTo>
                    <a:pt x="69020" y="32397"/>
                  </a:lnTo>
                  <a:lnTo>
                    <a:pt x="59555" y="9989"/>
                  </a:lnTo>
                  <a:lnTo>
                    <a:pt x="51415" y="3780"/>
                  </a:lnTo>
                  <a:lnTo>
                    <a:pt x="29893" y="0"/>
                  </a:lnTo>
                  <a:lnTo>
                    <a:pt x="21112" y="2969"/>
                  </a:lnTo>
                  <a:lnTo>
                    <a:pt x="8236" y="15627"/>
                  </a:lnTo>
                  <a:lnTo>
                    <a:pt x="1734" y="36071"/>
                  </a:lnTo>
                  <a:lnTo>
                    <a:pt x="0" y="48074"/>
                  </a:lnTo>
                  <a:lnTo>
                    <a:pt x="4312" y="67649"/>
                  </a:lnTo>
                  <a:lnTo>
                    <a:pt x="8737" y="76145"/>
                  </a:lnTo>
                  <a:lnTo>
                    <a:pt x="23013" y="88704"/>
                  </a:lnTo>
                  <a:lnTo>
                    <a:pt x="31734" y="93691"/>
                  </a:lnTo>
                  <a:lnTo>
                    <a:pt x="39887" y="93506"/>
                  </a:lnTo>
                  <a:lnTo>
                    <a:pt x="47662" y="89873"/>
                  </a:lnTo>
                  <a:lnTo>
                    <a:pt x="55185" y="83942"/>
                  </a:lnTo>
                  <a:lnTo>
                    <a:pt x="59031" y="76478"/>
                  </a:lnTo>
                  <a:lnTo>
                    <a:pt x="60184" y="58826"/>
                  </a:lnTo>
                  <a:lnTo>
                    <a:pt x="53677" y="42402"/>
                  </a:lnTo>
                  <a:lnTo>
                    <a:pt x="48667" y="34747"/>
                  </a:lnTo>
                  <a:lnTo>
                    <a:pt x="44157" y="30813"/>
                  </a:lnTo>
                  <a:lnTo>
                    <a:pt x="39980" y="29361"/>
                  </a:lnTo>
                  <a:lnTo>
                    <a:pt x="28117" y="299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540635" y="2470934"/>
              <a:ext cx="123490" cy="184445"/>
            </a:xfrm>
            <a:custGeom>
              <a:avLst/>
              <a:gdLst/>
              <a:ahLst/>
              <a:cxnLst/>
              <a:rect l="0" t="0" r="0" b="0"/>
              <a:pathLst>
                <a:path w="123490" h="184445">
                  <a:moveTo>
                    <a:pt x="112961" y="34848"/>
                  </a:moveTo>
                  <a:lnTo>
                    <a:pt x="101782" y="18080"/>
                  </a:lnTo>
                  <a:lnTo>
                    <a:pt x="86935" y="6729"/>
                  </a:lnTo>
                  <a:lnTo>
                    <a:pt x="78063" y="2064"/>
                  </a:lnTo>
                  <a:lnTo>
                    <a:pt x="58846" y="0"/>
                  </a:lnTo>
                  <a:lnTo>
                    <a:pt x="48808" y="1087"/>
                  </a:lnTo>
                  <a:lnTo>
                    <a:pt x="31416" y="11654"/>
                  </a:lnTo>
                  <a:lnTo>
                    <a:pt x="17057" y="28049"/>
                  </a:lnTo>
                  <a:lnTo>
                    <a:pt x="6776" y="47034"/>
                  </a:lnTo>
                  <a:lnTo>
                    <a:pt x="0" y="83042"/>
                  </a:lnTo>
                  <a:lnTo>
                    <a:pt x="6116" y="135961"/>
                  </a:lnTo>
                  <a:lnTo>
                    <a:pt x="12052" y="159336"/>
                  </a:lnTo>
                  <a:lnTo>
                    <a:pt x="17612" y="168143"/>
                  </a:lnTo>
                  <a:lnTo>
                    <a:pt x="33149" y="181048"/>
                  </a:lnTo>
                  <a:lnTo>
                    <a:pt x="54872" y="184444"/>
                  </a:lnTo>
                  <a:lnTo>
                    <a:pt x="77785" y="180883"/>
                  </a:lnTo>
                  <a:lnTo>
                    <a:pt x="108438" y="162654"/>
                  </a:lnTo>
                  <a:lnTo>
                    <a:pt x="123489" y="1506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6444778" y="1600331"/>
            <a:ext cx="2514974" cy="400777"/>
            <a:chOff x="6444778" y="1600331"/>
            <a:chExt cx="2514974" cy="400777"/>
          </a:xfrm>
        </p:grpSpPr>
        <p:sp>
          <p:nvSpPr>
            <p:cNvPr id="48" name="Freeform 47"/>
            <p:cNvSpPr/>
            <p:nvPr/>
          </p:nvSpPr>
          <p:spPr>
            <a:xfrm>
              <a:off x="6444778" y="1610860"/>
              <a:ext cx="230290" cy="337141"/>
            </a:xfrm>
            <a:custGeom>
              <a:avLst/>
              <a:gdLst/>
              <a:ahLst/>
              <a:cxnLst/>
              <a:rect l="0" t="0" r="0" b="0"/>
              <a:pathLst>
                <a:path w="230290" h="337141">
                  <a:moveTo>
                    <a:pt x="177647" y="0"/>
                  </a:moveTo>
                  <a:lnTo>
                    <a:pt x="162006" y="17980"/>
                  </a:lnTo>
                  <a:lnTo>
                    <a:pt x="131974" y="75523"/>
                  </a:lnTo>
                  <a:lnTo>
                    <a:pt x="105833" y="135493"/>
                  </a:lnTo>
                  <a:lnTo>
                    <a:pt x="75267" y="192451"/>
                  </a:lnTo>
                  <a:lnTo>
                    <a:pt x="46791" y="251684"/>
                  </a:lnTo>
                  <a:lnTo>
                    <a:pt x="12829" y="314597"/>
                  </a:lnTo>
                  <a:lnTo>
                    <a:pt x="669" y="331283"/>
                  </a:lnTo>
                  <a:lnTo>
                    <a:pt x="0" y="335499"/>
                  </a:lnTo>
                  <a:lnTo>
                    <a:pt x="3064" y="337140"/>
                  </a:lnTo>
                  <a:lnTo>
                    <a:pt x="52318" y="336942"/>
                  </a:lnTo>
                  <a:lnTo>
                    <a:pt x="112943" y="333798"/>
                  </a:lnTo>
                  <a:lnTo>
                    <a:pt x="140701" y="330848"/>
                  </a:lnTo>
                  <a:lnTo>
                    <a:pt x="187116" y="332248"/>
                  </a:lnTo>
                  <a:lnTo>
                    <a:pt x="213207" y="325001"/>
                  </a:lnTo>
                  <a:lnTo>
                    <a:pt x="230289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738238" y="1627840"/>
              <a:ext cx="168457" cy="319933"/>
            </a:xfrm>
            <a:custGeom>
              <a:avLst/>
              <a:gdLst/>
              <a:ahLst/>
              <a:cxnLst/>
              <a:rect l="0" t="0" r="0" b="0"/>
              <a:pathLst>
                <a:path w="168457" h="319933">
                  <a:moveTo>
                    <a:pt x="0" y="319932"/>
                  </a:moveTo>
                  <a:lnTo>
                    <a:pt x="3120" y="271001"/>
                  </a:lnTo>
                  <a:lnTo>
                    <a:pt x="9065" y="211870"/>
                  </a:lnTo>
                  <a:lnTo>
                    <a:pt x="17475" y="155130"/>
                  </a:lnTo>
                  <a:lnTo>
                    <a:pt x="23469" y="101981"/>
                  </a:lnTo>
                  <a:lnTo>
                    <a:pt x="29982" y="46163"/>
                  </a:lnTo>
                  <a:lnTo>
                    <a:pt x="36700" y="7188"/>
                  </a:lnTo>
                  <a:lnTo>
                    <a:pt x="42014" y="1471"/>
                  </a:lnTo>
                  <a:lnTo>
                    <a:pt x="49067" y="0"/>
                  </a:lnTo>
                  <a:lnTo>
                    <a:pt x="57278" y="1359"/>
                  </a:lnTo>
                  <a:lnTo>
                    <a:pt x="63921" y="5775"/>
                  </a:lnTo>
                  <a:lnTo>
                    <a:pt x="74423" y="20039"/>
                  </a:lnTo>
                  <a:lnTo>
                    <a:pt x="94389" y="79416"/>
                  </a:lnTo>
                  <a:lnTo>
                    <a:pt x="114311" y="134252"/>
                  </a:lnTo>
                  <a:lnTo>
                    <a:pt x="133541" y="188974"/>
                  </a:lnTo>
                  <a:lnTo>
                    <a:pt x="159843" y="245624"/>
                  </a:lnTo>
                  <a:lnTo>
                    <a:pt x="168456" y="2883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748767" y="1821430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927751" y="1650275"/>
              <a:ext cx="176262" cy="293070"/>
            </a:xfrm>
            <a:custGeom>
              <a:avLst/>
              <a:gdLst/>
              <a:ahLst/>
              <a:cxnLst/>
              <a:rect l="0" t="0" r="0" b="0"/>
              <a:pathLst>
                <a:path w="176262" h="293070">
                  <a:moveTo>
                    <a:pt x="10529" y="97455"/>
                  </a:moveTo>
                  <a:lnTo>
                    <a:pt x="16118" y="156072"/>
                  </a:lnTo>
                  <a:lnTo>
                    <a:pt x="28740" y="218908"/>
                  </a:lnTo>
                  <a:lnTo>
                    <a:pt x="37276" y="277919"/>
                  </a:lnTo>
                  <a:lnTo>
                    <a:pt x="36549" y="277426"/>
                  </a:lnTo>
                  <a:lnTo>
                    <a:pt x="20569" y="221111"/>
                  </a:lnTo>
                  <a:lnTo>
                    <a:pt x="12512" y="167115"/>
                  </a:lnTo>
                  <a:lnTo>
                    <a:pt x="5576" y="108838"/>
                  </a:lnTo>
                  <a:lnTo>
                    <a:pt x="15139" y="54860"/>
                  </a:lnTo>
                  <a:lnTo>
                    <a:pt x="27786" y="31340"/>
                  </a:lnTo>
                  <a:lnTo>
                    <a:pt x="45105" y="14259"/>
                  </a:lnTo>
                  <a:lnTo>
                    <a:pt x="64501" y="2767"/>
                  </a:lnTo>
                  <a:lnTo>
                    <a:pt x="84819" y="0"/>
                  </a:lnTo>
                  <a:lnTo>
                    <a:pt x="95151" y="899"/>
                  </a:lnTo>
                  <a:lnTo>
                    <a:pt x="112870" y="11258"/>
                  </a:lnTo>
                  <a:lnTo>
                    <a:pt x="120870" y="18933"/>
                  </a:lnTo>
                  <a:lnTo>
                    <a:pt x="125034" y="27559"/>
                  </a:lnTo>
                  <a:lnTo>
                    <a:pt x="126540" y="46503"/>
                  </a:lnTo>
                  <a:lnTo>
                    <a:pt x="120812" y="76899"/>
                  </a:lnTo>
                  <a:lnTo>
                    <a:pt x="106116" y="102543"/>
                  </a:lnTo>
                  <a:lnTo>
                    <a:pt x="90446" y="114534"/>
                  </a:lnTo>
                  <a:lnTo>
                    <a:pt x="78803" y="121424"/>
                  </a:lnTo>
                  <a:lnTo>
                    <a:pt x="80611" y="121623"/>
                  </a:lnTo>
                  <a:lnTo>
                    <a:pt x="85326" y="120586"/>
                  </a:lnTo>
                  <a:lnTo>
                    <a:pt x="108730" y="124716"/>
                  </a:lnTo>
                  <a:lnTo>
                    <a:pt x="132302" y="138938"/>
                  </a:lnTo>
                  <a:lnTo>
                    <a:pt x="154104" y="157969"/>
                  </a:lnTo>
                  <a:lnTo>
                    <a:pt x="169793" y="184015"/>
                  </a:lnTo>
                  <a:lnTo>
                    <a:pt x="176261" y="219549"/>
                  </a:lnTo>
                  <a:lnTo>
                    <a:pt x="171535" y="242966"/>
                  </a:lnTo>
                  <a:lnTo>
                    <a:pt x="160466" y="263902"/>
                  </a:lnTo>
                  <a:lnTo>
                    <a:pt x="143848" y="281006"/>
                  </a:lnTo>
                  <a:lnTo>
                    <a:pt x="121645" y="290167"/>
                  </a:lnTo>
                  <a:lnTo>
                    <a:pt x="97348" y="293069"/>
                  </a:lnTo>
                  <a:lnTo>
                    <a:pt x="74851" y="290460"/>
                  </a:lnTo>
                  <a:lnTo>
                    <a:pt x="24329" y="267642"/>
                  </a:lnTo>
                  <a:lnTo>
                    <a:pt x="0" y="255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161451" y="1666267"/>
              <a:ext cx="176912" cy="274060"/>
            </a:xfrm>
            <a:custGeom>
              <a:avLst/>
              <a:gdLst/>
              <a:ahLst/>
              <a:cxnLst/>
              <a:rect l="0" t="0" r="0" b="0"/>
              <a:pathLst>
                <a:path w="176912" h="274060">
                  <a:moveTo>
                    <a:pt x="134798" y="39349"/>
                  </a:moveTo>
                  <a:lnTo>
                    <a:pt x="123619" y="22582"/>
                  </a:lnTo>
                  <a:lnTo>
                    <a:pt x="108773" y="11230"/>
                  </a:lnTo>
                  <a:lnTo>
                    <a:pt x="99901" y="6565"/>
                  </a:lnTo>
                  <a:lnTo>
                    <a:pt x="59467" y="0"/>
                  </a:lnTo>
                  <a:lnTo>
                    <a:pt x="47143" y="2588"/>
                  </a:lnTo>
                  <a:lnTo>
                    <a:pt x="27210" y="14822"/>
                  </a:lnTo>
                  <a:lnTo>
                    <a:pt x="13671" y="31958"/>
                  </a:lnTo>
                  <a:lnTo>
                    <a:pt x="8423" y="41440"/>
                  </a:lnTo>
                  <a:lnTo>
                    <a:pt x="0" y="97517"/>
                  </a:lnTo>
                  <a:lnTo>
                    <a:pt x="1456" y="151748"/>
                  </a:lnTo>
                  <a:lnTo>
                    <a:pt x="15939" y="207356"/>
                  </a:lnTo>
                  <a:lnTo>
                    <a:pt x="22700" y="228662"/>
                  </a:lnTo>
                  <a:lnTo>
                    <a:pt x="35843" y="246711"/>
                  </a:lnTo>
                  <a:lnTo>
                    <a:pt x="53383" y="261361"/>
                  </a:lnTo>
                  <a:lnTo>
                    <a:pt x="72877" y="271772"/>
                  </a:lnTo>
                  <a:lnTo>
                    <a:pt x="93240" y="274059"/>
                  </a:lnTo>
                  <a:lnTo>
                    <a:pt x="113987" y="270007"/>
                  </a:lnTo>
                  <a:lnTo>
                    <a:pt x="144230" y="254571"/>
                  </a:lnTo>
                  <a:lnTo>
                    <a:pt x="176911" y="2288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603770" y="1821430"/>
              <a:ext cx="8334" cy="115814"/>
            </a:xfrm>
            <a:custGeom>
              <a:avLst/>
              <a:gdLst/>
              <a:ahLst/>
              <a:cxnLst/>
              <a:rect l="0" t="0" r="0" b="0"/>
              <a:pathLst>
                <a:path w="8334" h="115814">
                  <a:moveTo>
                    <a:pt x="8333" y="0"/>
                  </a:moveTo>
                  <a:lnTo>
                    <a:pt x="0" y="37478"/>
                  </a:lnTo>
                  <a:lnTo>
                    <a:pt x="1575" y="72325"/>
                  </a:lnTo>
                  <a:lnTo>
                    <a:pt x="8333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580518" y="170561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696210" y="1776653"/>
              <a:ext cx="128483" cy="184830"/>
            </a:xfrm>
            <a:custGeom>
              <a:avLst/>
              <a:gdLst/>
              <a:ahLst/>
              <a:cxnLst/>
              <a:rect l="0" t="0" r="0" b="0"/>
              <a:pathLst>
                <a:path w="128483" h="184830">
                  <a:moveTo>
                    <a:pt x="105406" y="23720"/>
                  </a:moveTo>
                  <a:lnTo>
                    <a:pt x="94228" y="12541"/>
                  </a:lnTo>
                  <a:lnTo>
                    <a:pt x="64920" y="0"/>
                  </a:lnTo>
                  <a:lnTo>
                    <a:pt x="42959" y="1869"/>
                  </a:lnTo>
                  <a:lnTo>
                    <a:pt x="22670" y="10499"/>
                  </a:lnTo>
                  <a:lnTo>
                    <a:pt x="5854" y="22133"/>
                  </a:lnTo>
                  <a:lnTo>
                    <a:pt x="1603" y="29681"/>
                  </a:lnTo>
                  <a:lnTo>
                    <a:pt x="0" y="47426"/>
                  </a:lnTo>
                  <a:lnTo>
                    <a:pt x="6306" y="63892"/>
                  </a:lnTo>
                  <a:lnTo>
                    <a:pt x="11264" y="71558"/>
                  </a:lnTo>
                  <a:lnTo>
                    <a:pt x="18078" y="75499"/>
                  </a:lnTo>
                  <a:lnTo>
                    <a:pt x="64271" y="82069"/>
                  </a:lnTo>
                  <a:lnTo>
                    <a:pt x="89579" y="96640"/>
                  </a:lnTo>
                  <a:lnTo>
                    <a:pt x="111895" y="115776"/>
                  </a:lnTo>
                  <a:lnTo>
                    <a:pt x="127736" y="141852"/>
                  </a:lnTo>
                  <a:lnTo>
                    <a:pt x="128482" y="150438"/>
                  </a:lnTo>
                  <a:lnTo>
                    <a:pt x="123071" y="166217"/>
                  </a:lnTo>
                  <a:lnTo>
                    <a:pt x="109748" y="177909"/>
                  </a:lnTo>
                  <a:lnTo>
                    <a:pt x="101282" y="182664"/>
                  </a:lnTo>
                  <a:lnTo>
                    <a:pt x="79397" y="184829"/>
                  </a:lnTo>
                  <a:lnTo>
                    <a:pt x="43888" y="182590"/>
                  </a:lnTo>
                  <a:lnTo>
                    <a:pt x="10650" y="1816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077664" y="1818917"/>
              <a:ext cx="197736" cy="182191"/>
            </a:xfrm>
            <a:custGeom>
              <a:avLst/>
              <a:gdLst/>
              <a:ahLst/>
              <a:cxnLst/>
              <a:rect l="0" t="0" r="0" b="0"/>
              <a:pathLst>
                <a:path w="197736" h="182191">
                  <a:moveTo>
                    <a:pt x="134564" y="97269"/>
                  </a:moveTo>
                  <a:lnTo>
                    <a:pt x="116606" y="43394"/>
                  </a:lnTo>
                  <a:lnTo>
                    <a:pt x="109814" y="23022"/>
                  </a:lnTo>
                  <a:lnTo>
                    <a:pt x="96658" y="8508"/>
                  </a:lnTo>
                  <a:lnTo>
                    <a:pt x="88236" y="3000"/>
                  </a:lnTo>
                  <a:lnTo>
                    <a:pt x="69520" y="0"/>
                  </a:lnTo>
                  <a:lnTo>
                    <a:pt x="59616" y="837"/>
                  </a:lnTo>
                  <a:lnTo>
                    <a:pt x="42372" y="8007"/>
                  </a:lnTo>
                  <a:lnTo>
                    <a:pt x="34498" y="13195"/>
                  </a:lnTo>
                  <a:lnTo>
                    <a:pt x="22630" y="28317"/>
                  </a:lnTo>
                  <a:lnTo>
                    <a:pt x="5479" y="66621"/>
                  </a:lnTo>
                  <a:lnTo>
                    <a:pt x="0" y="103136"/>
                  </a:lnTo>
                  <a:lnTo>
                    <a:pt x="3966" y="138002"/>
                  </a:lnTo>
                  <a:lnTo>
                    <a:pt x="12570" y="156707"/>
                  </a:lnTo>
                  <a:lnTo>
                    <a:pt x="18139" y="164970"/>
                  </a:lnTo>
                  <a:lnTo>
                    <a:pt x="33687" y="177272"/>
                  </a:lnTo>
                  <a:lnTo>
                    <a:pt x="42746" y="182190"/>
                  </a:lnTo>
                  <a:lnTo>
                    <a:pt x="51125" y="180789"/>
                  </a:lnTo>
                  <a:lnTo>
                    <a:pt x="66675" y="166754"/>
                  </a:lnTo>
                  <a:lnTo>
                    <a:pt x="82992" y="138134"/>
                  </a:lnTo>
                  <a:lnTo>
                    <a:pt x="91752" y="96806"/>
                  </a:lnTo>
                  <a:lnTo>
                    <a:pt x="94324" y="96960"/>
                  </a:lnTo>
                  <a:lnTo>
                    <a:pt x="100301" y="106491"/>
                  </a:lnTo>
                  <a:lnTo>
                    <a:pt x="116790" y="138085"/>
                  </a:lnTo>
                  <a:lnTo>
                    <a:pt x="130174" y="151674"/>
                  </a:lnTo>
                  <a:lnTo>
                    <a:pt x="147821" y="161614"/>
                  </a:lnTo>
                  <a:lnTo>
                    <a:pt x="167362" y="163691"/>
                  </a:lnTo>
                  <a:lnTo>
                    <a:pt x="197735" y="160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303052" y="1804763"/>
              <a:ext cx="119747" cy="188024"/>
            </a:xfrm>
            <a:custGeom>
              <a:avLst/>
              <a:gdLst/>
              <a:ahLst/>
              <a:cxnLst/>
              <a:rect l="0" t="0" r="0" b="0"/>
              <a:pathLst>
                <a:path w="119747" h="188024">
                  <a:moveTo>
                    <a:pt x="88160" y="27195"/>
                  </a:moveTo>
                  <a:lnTo>
                    <a:pt x="82571" y="10427"/>
                  </a:lnTo>
                  <a:lnTo>
                    <a:pt x="76245" y="5488"/>
                  </a:lnTo>
                  <a:lnTo>
                    <a:pt x="56739" y="0"/>
                  </a:lnTo>
                  <a:lnTo>
                    <a:pt x="47325" y="2046"/>
                  </a:lnTo>
                  <a:lnTo>
                    <a:pt x="30627" y="13678"/>
                  </a:lnTo>
                  <a:lnTo>
                    <a:pt x="13662" y="39958"/>
                  </a:lnTo>
                  <a:lnTo>
                    <a:pt x="1225" y="69971"/>
                  </a:lnTo>
                  <a:lnTo>
                    <a:pt x="0" y="90660"/>
                  </a:lnTo>
                  <a:lnTo>
                    <a:pt x="8745" y="138127"/>
                  </a:lnTo>
                  <a:lnTo>
                    <a:pt x="23945" y="167559"/>
                  </a:lnTo>
                  <a:lnTo>
                    <a:pt x="39734" y="180436"/>
                  </a:lnTo>
                  <a:lnTo>
                    <a:pt x="48856" y="185508"/>
                  </a:lnTo>
                  <a:lnTo>
                    <a:pt x="68353" y="188023"/>
                  </a:lnTo>
                  <a:lnTo>
                    <a:pt x="87546" y="184072"/>
                  </a:lnTo>
                  <a:lnTo>
                    <a:pt x="119746" y="1640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481843" y="1810901"/>
              <a:ext cx="112768" cy="179440"/>
            </a:xfrm>
            <a:custGeom>
              <a:avLst/>
              <a:gdLst/>
              <a:ahLst/>
              <a:cxnLst/>
              <a:rect l="0" t="0" r="0" b="0"/>
              <a:pathLst>
                <a:path w="112768" h="179440">
                  <a:moveTo>
                    <a:pt x="14654" y="31586"/>
                  </a:moveTo>
                  <a:lnTo>
                    <a:pt x="0" y="84613"/>
                  </a:lnTo>
                  <a:lnTo>
                    <a:pt x="1084" y="121517"/>
                  </a:lnTo>
                  <a:lnTo>
                    <a:pt x="8813" y="156498"/>
                  </a:lnTo>
                  <a:lnTo>
                    <a:pt x="14270" y="165163"/>
                  </a:lnTo>
                  <a:lnTo>
                    <a:pt x="29691" y="177911"/>
                  </a:lnTo>
                  <a:lnTo>
                    <a:pt x="37547" y="179439"/>
                  </a:lnTo>
                  <a:lnTo>
                    <a:pt x="45124" y="178117"/>
                  </a:lnTo>
                  <a:lnTo>
                    <a:pt x="52515" y="174897"/>
                  </a:lnTo>
                  <a:lnTo>
                    <a:pt x="74095" y="153597"/>
                  </a:lnTo>
                  <a:lnTo>
                    <a:pt x="101178" y="113788"/>
                  </a:lnTo>
                  <a:lnTo>
                    <a:pt x="110821" y="88787"/>
                  </a:lnTo>
                  <a:lnTo>
                    <a:pt x="112767" y="65197"/>
                  </a:lnTo>
                  <a:lnTo>
                    <a:pt x="110405" y="32186"/>
                  </a:lnTo>
                  <a:lnTo>
                    <a:pt x="10941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667149" y="1600331"/>
              <a:ext cx="39919" cy="357970"/>
            </a:xfrm>
            <a:custGeom>
              <a:avLst/>
              <a:gdLst/>
              <a:ahLst/>
              <a:cxnLst/>
              <a:rect l="0" t="0" r="0" b="0"/>
              <a:pathLst>
                <a:path w="39919" h="357970">
                  <a:moveTo>
                    <a:pt x="8333" y="0"/>
                  </a:moveTo>
                  <a:lnTo>
                    <a:pt x="0" y="48931"/>
                  </a:lnTo>
                  <a:lnTo>
                    <a:pt x="3827" y="108062"/>
                  </a:lnTo>
                  <a:lnTo>
                    <a:pt x="12587" y="161870"/>
                  </a:lnTo>
                  <a:lnTo>
                    <a:pt x="17003" y="222267"/>
                  </a:lnTo>
                  <a:lnTo>
                    <a:pt x="23899" y="279026"/>
                  </a:lnTo>
                  <a:lnTo>
                    <a:pt x="37000" y="339125"/>
                  </a:lnTo>
                  <a:lnTo>
                    <a:pt x="39918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580725" y="1716145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42114"/>
                  </a:moveTo>
                  <a:lnTo>
                    <a:pt x="134468" y="24155"/>
                  </a:lnTo>
                  <a:lnTo>
                    <a:pt x="79940" y="10447"/>
                  </a:lnTo>
                  <a:lnTo>
                    <a:pt x="36555" y="30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786699" y="1786656"/>
              <a:ext cx="173053" cy="199165"/>
            </a:xfrm>
            <a:custGeom>
              <a:avLst/>
              <a:gdLst/>
              <a:ahLst/>
              <a:cxnLst/>
              <a:rect l="0" t="0" r="0" b="0"/>
              <a:pathLst>
                <a:path w="173053" h="199165">
                  <a:moveTo>
                    <a:pt x="4596" y="87416"/>
                  </a:moveTo>
                  <a:lnTo>
                    <a:pt x="42074" y="95749"/>
                  </a:lnTo>
                  <a:lnTo>
                    <a:pt x="54148" y="96481"/>
                  </a:lnTo>
                  <a:lnTo>
                    <a:pt x="73803" y="91055"/>
                  </a:lnTo>
                  <a:lnTo>
                    <a:pt x="105484" y="68508"/>
                  </a:lnTo>
                  <a:lnTo>
                    <a:pt x="109289" y="60773"/>
                  </a:lnTo>
                  <a:lnTo>
                    <a:pt x="110398" y="42819"/>
                  </a:lnTo>
                  <a:lnTo>
                    <a:pt x="103872" y="26261"/>
                  </a:lnTo>
                  <a:lnTo>
                    <a:pt x="98856" y="18570"/>
                  </a:lnTo>
                  <a:lnTo>
                    <a:pt x="83924" y="6905"/>
                  </a:lnTo>
                  <a:lnTo>
                    <a:pt x="75029" y="2157"/>
                  </a:lnTo>
                  <a:lnTo>
                    <a:pt x="55787" y="0"/>
                  </a:lnTo>
                  <a:lnTo>
                    <a:pt x="36707" y="4111"/>
                  </a:lnTo>
                  <a:lnTo>
                    <a:pt x="20427" y="13737"/>
                  </a:lnTo>
                  <a:lnTo>
                    <a:pt x="15150" y="21919"/>
                  </a:lnTo>
                  <a:lnTo>
                    <a:pt x="397" y="76350"/>
                  </a:lnTo>
                  <a:lnTo>
                    <a:pt x="0" y="97706"/>
                  </a:lnTo>
                  <a:lnTo>
                    <a:pt x="9278" y="140011"/>
                  </a:lnTo>
                  <a:lnTo>
                    <a:pt x="24570" y="166041"/>
                  </a:lnTo>
                  <a:lnTo>
                    <a:pt x="49508" y="188571"/>
                  </a:lnTo>
                  <a:lnTo>
                    <a:pt x="72130" y="196715"/>
                  </a:lnTo>
                  <a:lnTo>
                    <a:pt x="96613" y="199164"/>
                  </a:lnTo>
                  <a:lnTo>
                    <a:pt x="158774" y="186187"/>
                  </a:lnTo>
                  <a:lnTo>
                    <a:pt x="173052" y="1821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3" name="Freeform 62"/>
          <p:cNvSpPr/>
          <p:nvPr/>
        </p:nvSpPr>
        <p:spPr>
          <a:xfrm>
            <a:off x="9065036" y="1916186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0" name="Group 79"/>
          <p:cNvGrpSpPr/>
          <p:nvPr/>
        </p:nvGrpSpPr>
        <p:grpSpPr>
          <a:xfrm>
            <a:off x="431668" y="3490906"/>
            <a:ext cx="2379441" cy="741550"/>
            <a:chOff x="431668" y="3490906"/>
            <a:chExt cx="2379441" cy="741550"/>
          </a:xfrm>
        </p:grpSpPr>
        <p:sp>
          <p:nvSpPr>
            <p:cNvPr id="64" name="Freeform 63"/>
            <p:cNvSpPr/>
            <p:nvPr/>
          </p:nvSpPr>
          <p:spPr>
            <a:xfrm>
              <a:off x="584006" y="3642860"/>
              <a:ext cx="26647" cy="400084"/>
            </a:xfrm>
            <a:custGeom>
              <a:avLst/>
              <a:gdLst/>
              <a:ahLst/>
              <a:cxnLst/>
              <a:rect l="0" t="0" r="0" b="0"/>
              <a:pathLst>
                <a:path w="26647" h="400084">
                  <a:moveTo>
                    <a:pt x="5589" y="0"/>
                  </a:moveTo>
                  <a:lnTo>
                    <a:pt x="0" y="16767"/>
                  </a:lnTo>
                  <a:lnTo>
                    <a:pt x="4045" y="75445"/>
                  </a:lnTo>
                  <a:lnTo>
                    <a:pt x="5132" y="122570"/>
                  </a:lnTo>
                  <a:lnTo>
                    <a:pt x="11088" y="184608"/>
                  </a:lnTo>
                  <a:lnTo>
                    <a:pt x="14628" y="230824"/>
                  </a:lnTo>
                  <a:lnTo>
                    <a:pt x="21266" y="287151"/>
                  </a:lnTo>
                  <a:lnTo>
                    <a:pt x="25052" y="337116"/>
                  </a:lnTo>
                  <a:lnTo>
                    <a:pt x="26646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31668" y="3529732"/>
              <a:ext cx="452726" cy="509149"/>
            </a:xfrm>
            <a:custGeom>
              <a:avLst/>
              <a:gdLst/>
              <a:ahLst/>
              <a:cxnLst/>
              <a:rect l="0" t="0" r="0" b="0"/>
              <a:pathLst>
                <a:path w="452726" h="509149">
                  <a:moveTo>
                    <a:pt x="0" y="123656"/>
                  </a:moveTo>
                  <a:lnTo>
                    <a:pt x="20243" y="79694"/>
                  </a:lnTo>
                  <a:lnTo>
                    <a:pt x="54561" y="47469"/>
                  </a:lnTo>
                  <a:lnTo>
                    <a:pt x="105538" y="17076"/>
                  </a:lnTo>
                  <a:lnTo>
                    <a:pt x="149788" y="2431"/>
                  </a:lnTo>
                  <a:lnTo>
                    <a:pt x="193470" y="0"/>
                  </a:lnTo>
                  <a:lnTo>
                    <a:pt x="218178" y="3577"/>
                  </a:lnTo>
                  <a:lnTo>
                    <a:pt x="237738" y="12186"/>
                  </a:lnTo>
                  <a:lnTo>
                    <a:pt x="274948" y="42366"/>
                  </a:lnTo>
                  <a:lnTo>
                    <a:pt x="300095" y="77473"/>
                  </a:lnTo>
                  <a:lnTo>
                    <a:pt x="311185" y="123100"/>
                  </a:lnTo>
                  <a:lnTo>
                    <a:pt x="306527" y="181345"/>
                  </a:lnTo>
                  <a:lnTo>
                    <a:pt x="290984" y="238748"/>
                  </a:lnTo>
                  <a:lnTo>
                    <a:pt x="275081" y="276431"/>
                  </a:lnTo>
                  <a:lnTo>
                    <a:pt x="259128" y="294111"/>
                  </a:lnTo>
                  <a:lnTo>
                    <a:pt x="249961" y="300464"/>
                  </a:lnTo>
                  <a:lnTo>
                    <a:pt x="243850" y="309379"/>
                  </a:lnTo>
                  <a:lnTo>
                    <a:pt x="237059" y="331762"/>
                  </a:lnTo>
                  <a:lnTo>
                    <a:pt x="237588" y="341942"/>
                  </a:lnTo>
                  <a:lnTo>
                    <a:pt x="260626" y="398229"/>
                  </a:lnTo>
                  <a:lnTo>
                    <a:pt x="288264" y="439675"/>
                  </a:lnTo>
                  <a:lnTo>
                    <a:pt x="344672" y="491244"/>
                  </a:lnTo>
                  <a:lnTo>
                    <a:pt x="352613" y="498566"/>
                  </a:lnTo>
                  <a:lnTo>
                    <a:pt x="373916" y="506702"/>
                  </a:lnTo>
                  <a:lnTo>
                    <a:pt x="397812" y="509148"/>
                  </a:lnTo>
                  <a:lnTo>
                    <a:pt x="452725" y="5026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63336" y="3874487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3120" y="48930"/>
                  </a:lnTo>
                  <a:lnTo>
                    <a:pt x="9065" y="108061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52808" y="372708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15979" y="3788514"/>
              <a:ext cx="194199" cy="443942"/>
            </a:xfrm>
            <a:custGeom>
              <a:avLst/>
              <a:gdLst/>
              <a:ahLst/>
              <a:cxnLst/>
              <a:rect l="0" t="0" r="0" b="0"/>
              <a:pathLst>
                <a:path w="194199" h="443942">
                  <a:moveTo>
                    <a:pt x="105285" y="117558"/>
                  </a:moveTo>
                  <a:lnTo>
                    <a:pt x="119939" y="73596"/>
                  </a:lnTo>
                  <a:lnTo>
                    <a:pt x="120377" y="53566"/>
                  </a:lnTo>
                  <a:lnTo>
                    <a:pt x="115502" y="34135"/>
                  </a:lnTo>
                  <a:lnTo>
                    <a:pt x="105536" y="17700"/>
                  </a:lnTo>
                  <a:lnTo>
                    <a:pt x="90189" y="5717"/>
                  </a:lnTo>
                  <a:lnTo>
                    <a:pt x="81183" y="883"/>
                  </a:lnTo>
                  <a:lnTo>
                    <a:pt x="72839" y="0"/>
                  </a:lnTo>
                  <a:lnTo>
                    <a:pt x="57329" y="5259"/>
                  </a:lnTo>
                  <a:lnTo>
                    <a:pt x="35444" y="26963"/>
                  </a:lnTo>
                  <a:lnTo>
                    <a:pt x="27451" y="48828"/>
                  </a:lnTo>
                  <a:lnTo>
                    <a:pt x="25068" y="72973"/>
                  </a:lnTo>
                  <a:lnTo>
                    <a:pt x="27909" y="95403"/>
                  </a:lnTo>
                  <a:lnTo>
                    <a:pt x="41674" y="127761"/>
                  </a:lnTo>
                  <a:lnTo>
                    <a:pt x="57126" y="142760"/>
                  </a:lnTo>
                  <a:lnTo>
                    <a:pt x="66160" y="148397"/>
                  </a:lnTo>
                  <a:lnTo>
                    <a:pt x="75692" y="149816"/>
                  </a:lnTo>
                  <a:lnTo>
                    <a:pt x="95642" y="145153"/>
                  </a:lnTo>
                  <a:lnTo>
                    <a:pt x="113087" y="132162"/>
                  </a:lnTo>
                  <a:lnTo>
                    <a:pt x="127470" y="113520"/>
                  </a:lnTo>
                  <a:lnTo>
                    <a:pt x="137762" y="89637"/>
                  </a:lnTo>
                  <a:lnTo>
                    <a:pt x="140974" y="87246"/>
                  </a:lnTo>
                  <a:lnTo>
                    <a:pt x="143116" y="91501"/>
                  </a:lnTo>
                  <a:lnTo>
                    <a:pt x="158476" y="152748"/>
                  </a:lnTo>
                  <a:lnTo>
                    <a:pt x="172074" y="211597"/>
                  </a:lnTo>
                  <a:lnTo>
                    <a:pt x="186025" y="269971"/>
                  </a:lnTo>
                  <a:lnTo>
                    <a:pt x="194198" y="305438"/>
                  </a:lnTo>
                  <a:lnTo>
                    <a:pt x="192375" y="327402"/>
                  </a:lnTo>
                  <a:lnTo>
                    <a:pt x="187912" y="335833"/>
                  </a:lnTo>
                  <a:lnTo>
                    <a:pt x="173593" y="348320"/>
                  </a:lnTo>
                  <a:lnTo>
                    <a:pt x="115340" y="373368"/>
                  </a:lnTo>
                  <a:lnTo>
                    <a:pt x="52601" y="403840"/>
                  </a:lnTo>
                  <a:lnTo>
                    <a:pt x="0" y="4439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094963" y="3558632"/>
              <a:ext cx="168457" cy="357970"/>
            </a:xfrm>
            <a:custGeom>
              <a:avLst/>
              <a:gdLst/>
              <a:ahLst/>
              <a:cxnLst/>
              <a:rect l="0" t="0" r="0" b="0"/>
              <a:pathLst>
                <a:path w="168457" h="357970">
                  <a:moveTo>
                    <a:pt x="0" y="0"/>
                  </a:moveTo>
                  <a:lnTo>
                    <a:pt x="0" y="58616"/>
                  </a:lnTo>
                  <a:lnTo>
                    <a:pt x="8406" y="120026"/>
                  </a:lnTo>
                  <a:lnTo>
                    <a:pt x="21331" y="175311"/>
                  </a:lnTo>
                  <a:lnTo>
                    <a:pt x="35149" y="225962"/>
                  </a:lnTo>
                  <a:lnTo>
                    <a:pt x="41908" y="281027"/>
                  </a:lnTo>
                  <a:lnTo>
                    <a:pt x="53295" y="333845"/>
                  </a:lnTo>
                  <a:lnTo>
                    <a:pt x="57612" y="349587"/>
                  </a:lnTo>
                  <a:lnTo>
                    <a:pt x="57125" y="348871"/>
                  </a:lnTo>
                  <a:lnTo>
                    <a:pt x="54635" y="337548"/>
                  </a:lnTo>
                  <a:lnTo>
                    <a:pt x="52905" y="278995"/>
                  </a:lnTo>
                  <a:lnTo>
                    <a:pt x="58310" y="238123"/>
                  </a:lnTo>
                  <a:lnTo>
                    <a:pt x="67250" y="216577"/>
                  </a:lnTo>
                  <a:lnTo>
                    <a:pt x="72909" y="207555"/>
                  </a:lnTo>
                  <a:lnTo>
                    <a:pt x="80192" y="202711"/>
                  </a:lnTo>
                  <a:lnTo>
                    <a:pt x="97642" y="200448"/>
                  </a:lnTo>
                  <a:lnTo>
                    <a:pt x="106039" y="204992"/>
                  </a:lnTo>
                  <a:lnTo>
                    <a:pt x="121608" y="222518"/>
                  </a:lnTo>
                  <a:lnTo>
                    <a:pt x="150185" y="284394"/>
                  </a:lnTo>
                  <a:lnTo>
                    <a:pt x="160028" y="339023"/>
                  </a:lnTo>
                  <a:lnTo>
                    <a:pt x="168456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316062" y="3537575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58617"/>
                  </a:lnTo>
                  <a:lnTo>
                    <a:pt x="0" y="104586"/>
                  </a:lnTo>
                  <a:lnTo>
                    <a:pt x="5589" y="160839"/>
                  </a:lnTo>
                  <a:lnTo>
                    <a:pt x="9065" y="210783"/>
                  </a:lnTo>
                  <a:lnTo>
                    <a:pt x="17475" y="263514"/>
                  </a:lnTo>
                  <a:lnTo>
                    <a:pt x="20349" y="321590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210777" y="3695502"/>
              <a:ext cx="210571" cy="1"/>
            </a:xfrm>
            <a:custGeom>
              <a:avLst/>
              <a:gdLst/>
              <a:ahLst/>
              <a:cxnLst/>
              <a:rect l="0" t="0" r="0" b="0"/>
              <a:pathLst>
                <a:path w="210571" h="1">
                  <a:moveTo>
                    <a:pt x="210570" y="0"/>
                  </a:moveTo>
                  <a:lnTo>
                    <a:pt x="151953" y="0"/>
                  </a:lnTo>
                  <a:lnTo>
                    <a:pt x="97779" y="0"/>
                  </a:lnTo>
                  <a:lnTo>
                    <a:pt x="4201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642445" y="3490906"/>
              <a:ext cx="189514" cy="446753"/>
            </a:xfrm>
            <a:custGeom>
              <a:avLst/>
              <a:gdLst/>
              <a:ahLst/>
              <a:cxnLst/>
              <a:rect l="0" t="0" r="0" b="0"/>
              <a:pathLst>
                <a:path w="189514" h="446753">
                  <a:moveTo>
                    <a:pt x="0" y="446752"/>
                  </a:moveTo>
                  <a:lnTo>
                    <a:pt x="0" y="388135"/>
                  </a:lnTo>
                  <a:lnTo>
                    <a:pt x="7236" y="333961"/>
                  </a:lnTo>
                  <a:lnTo>
                    <a:pt x="12998" y="281319"/>
                  </a:lnTo>
                  <a:lnTo>
                    <a:pt x="19465" y="225601"/>
                  </a:lnTo>
                  <a:lnTo>
                    <a:pt x="20586" y="169875"/>
                  </a:lnTo>
                  <a:lnTo>
                    <a:pt x="28200" y="112210"/>
                  </a:lnTo>
                  <a:lnTo>
                    <a:pt x="30917" y="56972"/>
                  </a:lnTo>
                  <a:lnTo>
                    <a:pt x="37043" y="6590"/>
                  </a:lnTo>
                  <a:lnTo>
                    <a:pt x="42243" y="1232"/>
                  </a:lnTo>
                  <a:lnTo>
                    <a:pt x="49219" y="0"/>
                  </a:lnTo>
                  <a:lnTo>
                    <a:pt x="57379" y="1518"/>
                  </a:lnTo>
                  <a:lnTo>
                    <a:pt x="63989" y="8380"/>
                  </a:lnTo>
                  <a:lnTo>
                    <a:pt x="78881" y="45982"/>
                  </a:lnTo>
                  <a:lnTo>
                    <a:pt x="91872" y="94168"/>
                  </a:lnTo>
                  <a:lnTo>
                    <a:pt x="113511" y="156614"/>
                  </a:lnTo>
                  <a:lnTo>
                    <a:pt x="125660" y="201688"/>
                  </a:lnTo>
                  <a:lnTo>
                    <a:pt x="136668" y="253257"/>
                  </a:lnTo>
                  <a:lnTo>
                    <a:pt x="147339" y="301293"/>
                  </a:lnTo>
                  <a:lnTo>
                    <a:pt x="161425" y="358748"/>
                  </a:lnTo>
                  <a:lnTo>
                    <a:pt x="178983" y="414669"/>
                  </a:lnTo>
                  <a:lnTo>
                    <a:pt x="189513" y="4467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663502" y="3794721"/>
              <a:ext cx="115815" cy="16596"/>
            </a:xfrm>
            <a:custGeom>
              <a:avLst/>
              <a:gdLst/>
              <a:ahLst/>
              <a:cxnLst/>
              <a:rect l="0" t="0" r="0" b="0"/>
              <a:pathLst>
                <a:path w="115815" h="16596">
                  <a:moveTo>
                    <a:pt x="115814" y="6066"/>
                  </a:moveTo>
                  <a:lnTo>
                    <a:pt x="73122" y="2947"/>
                  </a:lnTo>
                  <a:lnTo>
                    <a:pt x="52386" y="0"/>
                  </a:lnTo>
                  <a:lnTo>
                    <a:pt x="23321" y="4919"/>
                  </a:lnTo>
                  <a:lnTo>
                    <a:pt x="0" y="165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884601" y="3695858"/>
              <a:ext cx="126343" cy="231995"/>
            </a:xfrm>
            <a:custGeom>
              <a:avLst/>
              <a:gdLst/>
              <a:ahLst/>
              <a:cxnLst/>
              <a:rect l="0" t="0" r="0" b="0"/>
              <a:pathLst>
                <a:path w="126343" h="231995">
                  <a:moveTo>
                    <a:pt x="0" y="73344"/>
                  </a:moveTo>
                  <a:lnTo>
                    <a:pt x="3119" y="130608"/>
                  </a:lnTo>
                  <a:lnTo>
                    <a:pt x="9065" y="191500"/>
                  </a:lnTo>
                  <a:lnTo>
                    <a:pt x="15684" y="228846"/>
                  </a:lnTo>
                  <a:lnTo>
                    <a:pt x="17475" y="231994"/>
                  </a:lnTo>
                  <a:lnTo>
                    <a:pt x="18669" y="229414"/>
                  </a:lnTo>
                  <a:lnTo>
                    <a:pt x="18825" y="215238"/>
                  </a:lnTo>
                  <a:lnTo>
                    <a:pt x="11852" y="161786"/>
                  </a:lnTo>
                  <a:lnTo>
                    <a:pt x="11959" y="101819"/>
                  </a:lnTo>
                  <a:lnTo>
                    <a:pt x="18913" y="50633"/>
                  </a:lnTo>
                  <a:lnTo>
                    <a:pt x="22444" y="25815"/>
                  </a:lnTo>
                  <a:lnTo>
                    <a:pt x="31812" y="6986"/>
                  </a:lnTo>
                  <a:lnTo>
                    <a:pt x="38755" y="2199"/>
                  </a:lnTo>
                  <a:lnTo>
                    <a:pt x="55829" y="0"/>
                  </a:lnTo>
                  <a:lnTo>
                    <a:pt x="64125" y="3391"/>
                  </a:lnTo>
                  <a:lnTo>
                    <a:pt x="79583" y="16517"/>
                  </a:lnTo>
                  <a:lnTo>
                    <a:pt x="107400" y="61945"/>
                  </a:lnTo>
                  <a:lnTo>
                    <a:pt x="120209" y="102202"/>
                  </a:lnTo>
                  <a:lnTo>
                    <a:pt x="125130" y="151487"/>
                  </a:lnTo>
                  <a:lnTo>
                    <a:pt x="126342" y="1786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021471" y="3704316"/>
              <a:ext cx="194204" cy="496555"/>
            </a:xfrm>
            <a:custGeom>
              <a:avLst/>
              <a:gdLst/>
              <a:ahLst/>
              <a:cxnLst/>
              <a:rect l="0" t="0" r="0" b="0"/>
              <a:pathLst>
                <a:path w="194204" h="496555">
                  <a:moveTo>
                    <a:pt x="136871" y="159642"/>
                  </a:moveTo>
                  <a:lnTo>
                    <a:pt x="139990" y="116951"/>
                  </a:lnTo>
                  <a:lnTo>
                    <a:pt x="142936" y="96215"/>
                  </a:lnTo>
                  <a:lnTo>
                    <a:pt x="140346" y="75300"/>
                  </a:lnTo>
                  <a:lnTo>
                    <a:pt x="126722" y="43795"/>
                  </a:lnTo>
                  <a:lnTo>
                    <a:pt x="107867" y="17822"/>
                  </a:lnTo>
                  <a:lnTo>
                    <a:pt x="81873" y="898"/>
                  </a:lnTo>
                  <a:lnTo>
                    <a:pt x="73300" y="0"/>
                  </a:lnTo>
                  <a:lnTo>
                    <a:pt x="57534" y="5242"/>
                  </a:lnTo>
                  <a:lnTo>
                    <a:pt x="35505" y="21347"/>
                  </a:lnTo>
                  <a:lnTo>
                    <a:pt x="27478" y="40466"/>
                  </a:lnTo>
                  <a:lnTo>
                    <a:pt x="25081" y="65731"/>
                  </a:lnTo>
                  <a:lnTo>
                    <a:pt x="31478" y="110499"/>
                  </a:lnTo>
                  <a:lnTo>
                    <a:pt x="60572" y="169245"/>
                  </a:lnTo>
                  <a:lnTo>
                    <a:pt x="77224" y="184577"/>
                  </a:lnTo>
                  <a:lnTo>
                    <a:pt x="86578" y="190304"/>
                  </a:lnTo>
                  <a:lnTo>
                    <a:pt x="95153" y="191781"/>
                  </a:lnTo>
                  <a:lnTo>
                    <a:pt x="103210" y="190427"/>
                  </a:lnTo>
                  <a:lnTo>
                    <a:pt x="110920" y="187184"/>
                  </a:lnTo>
                  <a:lnTo>
                    <a:pt x="122608" y="174223"/>
                  </a:lnTo>
                  <a:lnTo>
                    <a:pt x="139642" y="137306"/>
                  </a:lnTo>
                  <a:lnTo>
                    <a:pt x="145867" y="97172"/>
                  </a:lnTo>
                  <a:lnTo>
                    <a:pt x="146945" y="115266"/>
                  </a:lnTo>
                  <a:lnTo>
                    <a:pt x="150429" y="170070"/>
                  </a:lnTo>
                  <a:lnTo>
                    <a:pt x="162036" y="231892"/>
                  </a:lnTo>
                  <a:lnTo>
                    <a:pt x="175593" y="293194"/>
                  </a:lnTo>
                  <a:lnTo>
                    <a:pt x="186039" y="342062"/>
                  </a:lnTo>
                  <a:lnTo>
                    <a:pt x="194203" y="386698"/>
                  </a:lnTo>
                  <a:lnTo>
                    <a:pt x="192377" y="415364"/>
                  </a:lnTo>
                  <a:lnTo>
                    <a:pt x="184547" y="437463"/>
                  </a:lnTo>
                  <a:lnTo>
                    <a:pt x="179183" y="446631"/>
                  </a:lnTo>
                  <a:lnTo>
                    <a:pt x="160745" y="459938"/>
                  </a:lnTo>
                  <a:lnTo>
                    <a:pt x="136953" y="468582"/>
                  </a:lnTo>
                  <a:lnTo>
                    <a:pt x="80432" y="474131"/>
                  </a:lnTo>
                  <a:lnTo>
                    <a:pt x="24467" y="480817"/>
                  </a:lnTo>
                  <a:lnTo>
                    <a:pt x="10874" y="486830"/>
                  </a:lnTo>
                  <a:lnTo>
                    <a:pt x="0" y="496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221512" y="3537575"/>
              <a:ext cx="42115" cy="410612"/>
            </a:xfrm>
            <a:custGeom>
              <a:avLst/>
              <a:gdLst/>
              <a:ahLst/>
              <a:cxnLst/>
              <a:rect l="0" t="0" r="0" b="0"/>
              <a:pathLst>
                <a:path w="42115" h="410612">
                  <a:moveTo>
                    <a:pt x="0" y="0"/>
                  </a:moveTo>
                  <a:lnTo>
                    <a:pt x="0" y="58617"/>
                  </a:lnTo>
                  <a:lnTo>
                    <a:pt x="8406" y="121196"/>
                  </a:lnTo>
                  <a:lnTo>
                    <a:pt x="17959" y="173690"/>
                  </a:lnTo>
                  <a:lnTo>
                    <a:pt x="27028" y="232008"/>
                  </a:lnTo>
                  <a:lnTo>
                    <a:pt x="31405" y="286852"/>
                  </a:lnTo>
                  <a:lnTo>
                    <a:pt x="38421" y="338977"/>
                  </a:lnTo>
                  <a:lnTo>
                    <a:pt x="41385" y="389746"/>
                  </a:lnTo>
                  <a:lnTo>
                    <a:pt x="42114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313199" y="3721267"/>
              <a:ext cx="160999" cy="229933"/>
            </a:xfrm>
            <a:custGeom>
              <a:avLst/>
              <a:gdLst/>
              <a:ahLst/>
              <a:cxnLst/>
              <a:rect l="0" t="0" r="0" b="0"/>
              <a:pathLst>
                <a:path w="160999" h="229933">
                  <a:moveTo>
                    <a:pt x="3070" y="153220"/>
                  </a:moveTo>
                  <a:lnTo>
                    <a:pt x="14248" y="136452"/>
                  </a:lnTo>
                  <a:lnTo>
                    <a:pt x="32215" y="125100"/>
                  </a:lnTo>
                  <a:lnTo>
                    <a:pt x="94493" y="97762"/>
                  </a:lnTo>
                  <a:lnTo>
                    <a:pt x="109213" y="84118"/>
                  </a:lnTo>
                  <a:lnTo>
                    <a:pt x="119655" y="66356"/>
                  </a:lnTo>
                  <a:lnTo>
                    <a:pt x="121956" y="46763"/>
                  </a:lnTo>
                  <a:lnTo>
                    <a:pt x="117909" y="27527"/>
                  </a:lnTo>
                  <a:lnTo>
                    <a:pt x="108312" y="11178"/>
                  </a:lnTo>
                  <a:lnTo>
                    <a:pt x="100137" y="5883"/>
                  </a:lnTo>
                  <a:lnTo>
                    <a:pt x="78577" y="0"/>
                  </a:lnTo>
                  <a:lnTo>
                    <a:pt x="56516" y="3623"/>
                  </a:lnTo>
                  <a:lnTo>
                    <a:pt x="36182" y="14203"/>
                  </a:lnTo>
                  <a:lnTo>
                    <a:pt x="19346" y="30603"/>
                  </a:lnTo>
                  <a:lnTo>
                    <a:pt x="2304" y="65156"/>
                  </a:lnTo>
                  <a:lnTo>
                    <a:pt x="0" y="91463"/>
                  </a:lnTo>
                  <a:lnTo>
                    <a:pt x="8053" y="146480"/>
                  </a:lnTo>
                  <a:lnTo>
                    <a:pt x="22078" y="192833"/>
                  </a:lnTo>
                  <a:lnTo>
                    <a:pt x="33355" y="210210"/>
                  </a:lnTo>
                  <a:lnTo>
                    <a:pt x="49285" y="222612"/>
                  </a:lnTo>
                  <a:lnTo>
                    <a:pt x="58447" y="227558"/>
                  </a:lnTo>
                  <a:lnTo>
                    <a:pt x="77985" y="229932"/>
                  </a:lnTo>
                  <a:lnTo>
                    <a:pt x="128402" y="218911"/>
                  </a:lnTo>
                  <a:lnTo>
                    <a:pt x="160998" y="2058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21181" y="3937658"/>
              <a:ext cx="1895131" cy="200042"/>
            </a:xfrm>
            <a:custGeom>
              <a:avLst/>
              <a:gdLst/>
              <a:ahLst/>
              <a:cxnLst/>
              <a:rect l="0" t="0" r="0" b="0"/>
              <a:pathLst>
                <a:path w="1895131" h="200042">
                  <a:moveTo>
                    <a:pt x="1895130" y="0"/>
                  </a:moveTo>
                  <a:lnTo>
                    <a:pt x="1852438" y="3119"/>
                  </a:lnTo>
                  <a:lnTo>
                    <a:pt x="1791891" y="10722"/>
                  </a:lnTo>
                  <a:lnTo>
                    <a:pt x="1733794" y="21788"/>
                  </a:lnTo>
                  <a:lnTo>
                    <a:pt x="1671928" y="35239"/>
                  </a:lnTo>
                  <a:lnTo>
                    <a:pt x="1614647" y="41926"/>
                  </a:lnTo>
                  <a:lnTo>
                    <a:pt x="1558272" y="53298"/>
                  </a:lnTo>
                  <a:lnTo>
                    <a:pt x="1502076" y="61220"/>
                  </a:lnTo>
                  <a:lnTo>
                    <a:pt x="1438680" y="71191"/>
                  </a:lnTo>
                  <a:lnTo>
                    <a:pt x="1379884" y="81306"/>
                  </a:lnTo>
                  <a:lnTo>
                    <a:pt x="1317620" y="89240"/>
                  </a:lnTo>
                  <a:lnTo>
                    <a:pt x="1266351" y="93122"/>
                  </a:lnTo>
                  <a:lnTo>
                    <a:pt x="1214115" y="99861"/>
                  </a:lnTo>
                  <a:lnTo>
                    <a:pt x="1161593" y="103678"/>
                  </a:lnTo>
                  <a:lnTo>
                    <a:pt x="1108987" y="110398"/>
                  </a:lnTo>
                  <a:lnTo>
                    <a:pt x="1056355" y="119798"/>
                  </a:lnTo>
                  <a:lnTo>
                    <a:pt x="1003715" y="124402"/>
                  </a:lnTo>
                  <a:lnTo>
                    <a:pt x="951074" y="131356"/>
                  </a:lnTo>
                  <a:lnTo>
                    <a:pt x="898432" y="140825"/>
                  </a:lnTo>
                  <a:lnTo>
                    <a:pt x="845789" y="145451"/>
                  </a:lnTo>
                  <a:lnTo>
                    <a:pt x="793147" y="152411"/>
                  </a:lnTo>
                  <a:lnTo>
                    <a:pt x="740504" y="156293"/>
                  </a:lnTo>
                  <a:lnTo>
                    <a:pt x="687862" y="157443"/>
                  </a:lnTo>
                  <a:lnTo>
                    <a:pt x="635219" y="163373"/>
                  </a:lnTo>
                  <a:lnTo>
                    <a:pt x="582577" y="166950"/>
                  </a:lnTo>
                  <a:lnTo>
                    <a:pt x="529934" y="168009"/>
                  </a:lnTo>
                  <a:lnTo>
                    <a:pt x="466980" y="168368"/>
                  </a:lnTo>
                  <a:lnTo>
                    <a:pt x="416655" y="169599"/>
                  </a:lnTo>
                  <a:lnTo>
                    <a:pt x="365869" y="175683"/>
                  </a:lnTo>
                  <a:lnTo>
                    <a:pt x="303074" y="178332"/>
                  </a:lnTo>
                  <a:lnTo>
                    <a:pt x="240281" y="184445"/>
                  </a:lnTo>
                  <a:lnTo>
                    <a:pt x="191427" y="188011"/>
                  </a:lnTo>
                  <a:lnTo>
                    <a:pt x="130923" y="189216"/>
                  </a:lnTo>
                  <a:lnTo>
                    <a:pt x="73911" y="192574"/>
                  </a:lnTo>
                  <a:lnTo>
                    <a:pt x="34768" y="197829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747937" y="3727088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3021678" y="3516518"/>
            <a:ext cx="1955085" cy="610654"/>
            <a:chOff x="3021678" y="3516518"/>
            <a:chExt cx="1955085" cy="610654"/>
          </a:xfrm>
        </p:grpSpPr>
        <p:sp>
          <p:nvSpPr>
            <p:cNvPr id="81" name="Freeform 80"/>
            <p:cNvSpPr/>
            <p:nvPr/>
          </p:nvSpPr>
          <p:spPr>
            <a:xfrm>
              <a:off x="3021678" y="3579689"/>
              <a:ext cx="242157" cy="464591"/>
            </a:xfrm>
            <a:custGeom>
              <a:avLst/>
              <a:gdLst/>
              <a:ahLst/>
              <a:cxnLst/>
              <a:rect l="0" t="0" r="0" b="0"/>
              <a:pathLst>
                <a:path w="242157" h="464591">
                  <a:moveTo>
                    <a:pt x="10529" y="0"/>
                  </a:moveTo>
                  <a:lnTo>
                    <a:pt x="2195" y="48931"/>
                  </a:lnTo>
                  <a:lnTo>
                    <a:pt x="651" y="96776"/>
                  </a:lnTo>
                  <a:lnTo>
                    <a:pt x="193" y="151117"/>
                  </a:lnTo>
                  <a:lnTo>
                    <a:pt x="57" y="211671"/>
                  </a:lnTo>
                  <a:lnTo>
                    <a:pt x="17" y="274068"/>
                  </a:lnTo>
                  <a:lnTo>
                    <a:pt x="5" y="333889"/>
                  </a:lnTo>
                  <a:lnTo>
                    <a:pt x="2" y="388659"/>
                  </a:lnTo>
                  <a:lnTo>
                    <a:pt x="1" y="438812"/>
                  </a:lnTo>
                  <a:lnTo>
                    <a:pt x="0" y="453978"/>
                  </a:lnTo>
                  <a:lnTo>
                    <a:pt x="3510" y="461749"/>
                  </a:lnTo>
                  <a:lnTo>
                    <a:pt x="9359" y="464590"/>
                  </a:lnTo>
                  <a:lnTo>
                    <a:pt x="26387" y="461508"/>
                  </a:lnTo>
                  <a:lnTo>
                    <a:pt x="83313" y="434024"/>
                  </a:lnTo>
                  <a:lnTo>
                    <a:pt x="136750" y="403050"/>
                  </a:lnTo>
                  <a:lnTo>
                    <a:pt x="200031" y="379286"/>
                  </a:lnTo>
                  <a:lnTo>
                    <a:pt x="242156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053264" y="3766429"/>
              <a:ext cx="59142" cy="13302"/>
            </a:xfrm>
            <a:custGeom>
              <a:avLst/>
              <a:gdLst/>
              <a:ahLst/>
              <a:cxnLst/>
              <a:rect l="0" t="0" r="0" b="0"/>
              <a:pathLst>
                <a:path w="59142" h="13302">
                  <a:moveTo>
                    <a:pt x="42114" y="13301"/>
                  </a:moveTo>
                  <a:lnTo>
                    <a:pt x="58881" y="2123"/>
                  </a:lnTo>
                  <a:lnTo>
                    <a:pt x="59141" y="0"/>
                  </a:lnTo>
                  <a:lnTo>
                    <a:pt x="0" y="27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074321" y="3516518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30978" y="8333"/>
                  </a:lnTo>
                  <a:lnTo>
                    <a:pt x="79554" y="15684"/>
                  </a:lnTo>
                  <a:lnTo>
                    <a:pt x="24947" y="2868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305948" y="3790259"/>
              <a:ext cx="126343" cy="168457"/>
            </a:xfrm>
            <a:custGeom>
              <a:avLst/>
              <a:gdLst/>
              <a:ahLst/>
              <a:cxnLst/>
              <a:rect l="0" t="0" r="0" b="0"/>
              <a:pathLst>
                <a:path w="126343" h="168457">
                  <a:moveTo>
                    <a:pt x="126342" y="0"/>
                  </a:moveTo>
                  <a:lnTo>
                    <a:pt x="76843" y="58563"/>
                  </a:lnTo>
                  <a:lnTo>
                    <a:pt x="35063" y="116333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295419" y="3769202"/>
              <a:ext cx="105286" cy="200042"/>
            </a:xfrm>
            <a:custGeom>
              <a:avLst/>
              <a:gdLst/>
              <a:ahLst/>
              <a:cxnLst/>
              <a:rect l="0" t="0" r="0" b="0"/>
              <a:pathLst>
                <a:path w="105286" h="200042">
                  <a:moveTo>
                    <a:pt x="0" y="0"/>
                  </a:moveTo>
                  <a:lnTo>
                    <a:pt x="20244" y="58617"/>
                  </a:lnTo>
                  <a:lnTo>
                    <a:pt x="52998" y="118333"/>
                  </a:lnTo>
                  <a:lnTo>
                    <a:pt x="91668" y="177357"/>
                  </a:lnTo>
                  <a:lnTo>
                    <a:pt x="105285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487237" y="3799803"/>
              <a:ext cx="155624" cy="184138"/>
            </a:xfrm>
            <a:custGeom>
              <a:avLst/>
              <a:gdLst/>
              <a:ahLst/>
              <a:cxnLst/>
              <a:rect l="0" t="0" r="0" b="0"/>
              <a:pathLst>
                <a:path w="155624" h="184138">
                  <a:moveTo>
                    <a:pt x="92452" y="127326"/>
                  </a:moveTo>
                  <a:lnTo>
                    <a:pt x="103630" y="110559"/>
                  </a:lnTo>
                  <a:lnTo>
                    <a:pt x="110582" y="72185"/>
                  </a:lnTo>
                  <a:lnTo>
                    <a:pt x="107052" y="29360"/>
                  </a:lnTo>
                  <a:lnTo>
                    <a:pt x="102186" y="18732"/>
                  </a:lnTo>
                  <a:lnTo>
                    <a:pt x="87419" y="3803"/>
                  </a:lnTo>
                  <a:lnTo>
                    <a:pt x="78568" y="523"/>
                  </a:lnTo>
                  <a:lnTo>
                    <a:pt x="59375" y="0"/>
                  </a:lnTo>
                  <a:lnTo>
                    <a:pt x="42266" y="6786"/>
                  </a:lnTo>
                  <a:lnTo>
                    <a:pt x="34428" y="11871"/>
                  </a:lnTo>
                  <a:lnTo>
                    <a:pt x="22600" y="26880"/>
                  </a:lnTo>
                  <a:lnTo>
                    <a:pt x="5474" y="65111"/>
                  </a:lnTo>
                  <a:lnTo>
                    <a:pt x="0" y="101613"/>
                  </a:lnTo>
                  <a:lnTo>
                    <a:pt x="6556" y="147464"/>
                  </a:lnTo>
                  <a:lnTo>
                    <a:pt x="12552" y="169031"/>
                  </a:lnTo>
                  <a:lnTo>
                    <a:pt x="19298" y="176187"/>
                  </a:lnTo>
                  <a:lnTo>
                    <a:pt x="39272" y="184137"/>
                  </a:lnTo>
                  <a:lnTo>
                    <a:pt x="48810" y="182748"/>
                  </a:lnTo>
                  <a:lnTo>
                    <a:pt x="65646" y="171845"/>
                  </a:lnTo>
                  <a:lnTo>
                    <a:pt x="82690" y="145976"/>
                  </a:lnTo>
                  <a:lnTo>
                    <a:pt x="89559" y="110495"/>
                  </a:lnTo>
                  <a:lnTo>
                    <a:pt x="92863" y="105577"/>
                  </a:lnTo>
                  <a:lnTo>
                    <a:pt x="97405" y="105808"/>
                  </a:lnTo>
                  <a:lnTo>
                    <a:pt x="102773" y="109471"/>
                  </a:lnTo>
                  <a:lnTo>
                    <a:pt x="111857" y="122900"/>
                  </a:lnTo>
                  <a:lnTo>
                    <a:pt x="126667" y="147071"/>
                  </a:lnTo>
                  <a:lnTo>
                    <a:pt x="132810" y="154528"/>
                  </a:lnTo>
                  <a:lnTo>
                    <a:pt x="138074" y="158329"/>
                  </a:lnTo>
                  <a:lnTo>
                    <a:pt x="142754" y="159693"/>
                  </a:lnTo>
                  <a:lnTo>
                    <a:pt x="155623" y="158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668734" y="3814437"/>
              <a:ext cx="163640" cy="140204"/>
            </a:xfrm>
            <a:custGeom>
              <a:avLst/>
              <a:gdLst/>
              <a:ahLst/>
              <a:cxnLst/>
              <a:rect l="0" t="0" r="0" b="0"/>
              <a:pathLst>
                <a:path w="163640" h="140204">
                  <a:moveTo>
                    <a:pt x="110996" y="17936"/>
                  </a:moveTo>
                  <a:lnTo>
                    <a:pt x="99818" y="6757"/>
                  </a:lnTo>
                  <a:lnTo>
                    <a:pt x="81851" y="1269"/>
                  </a:lnTo>
                  <a:lnTo>
                    <a:pt x="59438" y="0"/>
                  </a:lnTo>
                  <a:lnTo>
                    <a:pt x="37779" y="3335"/>
                  </a:lnTo>
                  <a:lnTo>
                    <a:pt x="19573" y="11836"/>
                  </a:lnTo>
                  <a:lnTo>
                    <a:pt x="11443" y="17379"/>
                  </a:lnTo>
                  <a:lnTo>
                    <a:pt x="6023" y="25754"/>
                  </a:lnTo>
                  <a:lnTo>
                    <a:pt x="0" y="47536"/>
                  </a:lnTo>
                  <a:lnTo>
                    <a:pt x="2200" y="80519"/>
                  </a:lnTo>
                  <a:lnTo>
                    <a:pt x="10389" y="98783"/>
                  </a:lnTo>
                  <a:lnTo>
                    <a:pt x="22998" y="114699"/>
                  </a:lnTo>
                  <a:lnTo>
                    <a:pt x="40301" y="129572"/>
                  </a:lnTo>
                  <a:lnTo>
                    <a:pt x="62808" y="137742"/>
                  </a:lnTo>
                  <a:lnTo>
                    <a:pt x="87240" y="140203"/>
                  </a:lnTo>
                  <a:lnTo>
                    <a:pt x="149364" y="127234"/>
                  </a:lnTo>
                  <a:lnTo>
                    <a:pt x="163639" y="1232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909365" y="3621803"/>
              <a:ext cx="7237" cy="315856"/>
            </a:xfrm>
            <a:custGeom>
              <a:avLst/>
              <a:gdLst/>
              <a:ahLst/>
              <a:cxnLst/>
              <a:rect l="0" t="0" r="0" b="0"/>
              <a:pathLst>
                <a:path w="7237" h="315856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901" y="149356"/>
                  </a:lnTo>
                  <a:lnTo>
                    <a:pt x="6972" y="207924"/>
                  </a:lnTo>
                  <a:lnTo>
                    <a:pt x="7158" y="256319"/>
                  </a:lnTo>
                  <a:lnTo>
                    <a:pt x="7236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842901" y="3760137"/>
              <a:ext cx="147400" cy="9066"/>
            </a:xfrm>
            <a:custGeom>
              <a:avLst/>
              <a:gdLst/>
              <a:ahLst/>
              <a:cxnLst/>
              <a:rect l="0" t="0" r="0" b="0"/>
              <a:pathLst>
                <a:path w="147400" h="9066">
                  <a:moveTo>
                    <a:pt x="147399" y="9065"/>
                  </a:moveTo>
                  <a:lnTo>
                    <a:pt x="88782" y="0"/>
                  </a:lnTo>
                  <a:lnTo>
                    <a:pt x="32185" y="7062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021886" y="3621803"/>
              <a:ext cx="10529" cy="326384"/>
            </a:xfrm>
            <a:custGeom>
              <a:avLst/>
              <a:gdLst/>
              <a:ahLst/>
              <a:cxnLst/>
              <a:rect l="0" t="0" r="0" b="0"/>
              <a:pathLst>
                <a:path w="10529" h="326384">
                  <a:moveTo>
                    <a:pt x="0" y="0"/>
                  </a:moveTo>
                  <a:lnTo>
                    <a:pt x="8333" y="37478"/>
                  </a:lnTo>
                  <a:lnTo>
                    <a:pt x="10095" y="100079"/>
                  </a:lnTo>
                  <a:lnTo>
                    <a:pt x="10400" y="159504"/>
                  </a:lnTo>
                  <a:lnTo>
                    <a:pt x="10490" y="215976"/>
                  </a:lnTo>
                  <a:lnTo>
                    <a:pt x="10521" y="277885"/>
                  </a:lnTo>
                  <a:lnTo>
                    <a:pt x="10528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085057" y="3800787"/>
              <a:ext cx="63172" cy="105286"/>
            </a:xfrm>
            <a:custGeom>
              <a:avLst/>
              <a:gdLst/>
              <a:ahLst/>
              <a:cxnLst/>
              <a:rect l="0" t="0" r="0" b="0"/>
              <a:pathLst>
                <a:path w="63172" h="105286">
                  <a:moveTo>
                    <a:pt x="0" y="0"/>
                  </a:moveTo>
                  <a:lnTo>
                    <a:pt x="35917" y="53875"/>
                  </a:lnTo>
                  <a:lnTo>
                    <a:pt x="57094" y="88761"/>
                  </a:lnTo>
                  <a:lnTo>
                    <a:pt x="63171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042943" y="3758673"/>
              <a:ext cx="178985" cy="368499"/>
            </a:xfrm>
            <a:custGeom>
              <a:avLst/>
              <a:gdLst/>
              <a:ahLst/>
              <a:cxnLst/>
              <a:rect l="0" t="0" r="0" b="0"/>
              <a:pathLst>
                <a:path w="178985" h="368499">
                  <a:moveTo>
                    <a:pt x="178984" y="0"/>
                  </a:moveTo>
                  <a:lnTo>
                    <a:pt x="167806" y="11179"/>
                  </a:lnTo>
                  <a:lnTo>
                    <a:pt x="144656" y="68687"/>
                  </a:lnTo>
                  <a:lnTo>
                    <a:pt x="125529" y="108089"/>
                  </a:lnTo>
                  <a:lnTo>
                    <a:pt x="92516" y="159132"/>
                  </a:lnTo>
                  <a:lnTo>
                    <a:pt x="62507" y="208457"/>
                  </a:lnTo>
                  <a:lnTo>
                    <a:pt x="37736" y="260716"/>
                  </a:lnTo>
                  <a:lnTo>
                    <a:pt x="12306" y="321115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439867" y="3631691"/>
              <a:ext cx="135956" cy="369139"/>
            </a:xfrm>
            <a:custGeom>
              <a:avLst/>
              <a:gdLst/>
              <a:ahLst/>
              <a:cxnLst/>
              <a:rect l="0" t="0" r="0" b="0"/>
              <a:pathLst>
                <a:path w="135956" h="369139">
                  <a:moveTo>
                    <a:pt x="76858" y="179625"/>
                  </a:moveTo>
                  <a:lnTo>
                    <a:pt x="100905" y="170049"/>
                  </a:lnTo>
                  <a:lnTo>
                    <a:pt x="115231" y="159381"/>
                  </a:lnTo>
                  <a:lnTo>
                    <a:pt x="126278" y="140602"/>
                  </a:lnTo>
                  <a:lnTo>
                    <a:pt x="135955" y="103722"/>
                  </a:lnTo>
                  <a:lnTo>
                    <a:pt x="135702" y="66278"/>
                  </a:lnTo>
                  <a:lnTo>
                    <a:pt x="129917" y="43850"/>
                  </a:lnTo>
                  <a:lnTo>
                    <a:pt x="119547" y="22184"/>
                  </a:lnTo>
                  <a:lnTo>
                    <a:pt x="104020" y="7096"/>
                  </a:lnTo>
                  <a:lnTo>
                    <a:pt x="94966" y="1434"/>
                  </a:lnTo>
                  <a:lnTo>
                    <a:pt x="86590" y="0"/>
                  </a:lnTo>
                  <a:lnTo>
                    <a:pt x="78667" y="1383"/>
                  </a:lnTo>
                  <a:lnTo>
                    <a:pt x="43550" y="20414"/>
                  </a:lnTo>
                  <a:lnTo>
                    <a:pt x="18766" y="45493"/>
                  </a:lnTo>
                  <a:lnTo>
                    <a:pt x="2194" y="86330"/>
                  </a:lnTo>
                  <a:lnTo>
                    <a:pt x="0" y="112424"/>
                  </a:lnTo>
                  <a:lnTo>
                    <a:pt x="11148" y="168565"/>
                  </a:lnTo>
                  <a:lnTo>
                    <a:pt x="17628" y="189917"/>
                  </a:lnTo>
                  <a:lnTo>
                    <a:pt x="24503" y="195845"/>
                  </a:lnTo>
                  <a:lnTo>
                    <a:pt x="33766" y="198627"/>
                  </a:lnTo>
                  <a:lnTo>
                    <a:pt x="44620" y="199312"/>
                  </a:lnTo>
                  <a:lnTo>
                    <a:pt x="62920" y="193834"/>
                  </a:lnTo>
                  <a:lnTo>
                    <a:pt x="78852" y="182430"/>
                  </a:lnTo>
                  <a:lnTo>
                    <a:pt x="99806" y="156280"/>
                  </a:lnTo>
                  <a:lnTo>
                    <a:pt x="123201" y="94979"/>
                  </a:lnTo>
                  <a:lnTo>
                    <a:pt x="122961" y="95118"/>
                  </a:lnTo>
                  <a:lnTo>
                    <a:pt x="121632" y="98721"/>
                  </a:lnTo>
                  <a:lnTo>
                    <a:pt x="119322" y="150788"/>
                  </a:lnTo>
                  <a:lnTo>
                    <a:pt x="119041" y="204734"/>
                  </a:lnTo>
                  <a:lnTo>
                    <a:pt x="118986" y="267686"/>
                  </a:lnTo>
                  <a:lnTo>
                    <a:pt x="118975" y="326394"/>
                  </a:lnTo>
                  <a:lnTo>
                    <a:pt x="118972" y="3691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625228" y="3674445"/>
              <a:ext cx="237103" cy="350454"/>
            </a:xfrm>
            <a:custGeom>
              <a:avLst/>
              <a:gdLst/>
              <a:ahLst/>
              <a:cxnLst/>
              <a:rect l="0" t="0" r="0" b="0"/>
              <a:pathLst>
                <a:path w="237103" h="350454">
                  <a:moveTo>
                    <a:pt x="112595" y="42114"/>
                  </a:moveTo>
                  <a:lnTo>
                    <a:pt x="95828" y="36525"/>
                  </a:lnTo>
                  <a:lnTo>
                    <a:pt x="78238" y="36900"/>
                  </a:lnTo>
                  <a:lnTo>
                    <a:pt x="68633" y="38638"/>
                  </a:lnTo>
                  <a:lnTo>
                    <a:pt x="51722" y="49928"/>
                  </a:lnTo>
                  <a:lnTo>
                    <a:pt x="37578" y="66644"/>
                  </a:lnTo>
                  <a:lnTo>
                    <a:pt x="11320" y="126647"/>
                  </a:lnTo>
                  <a:lnTo>
                    <a:pt x="0" y="171636"/>
                  </a:lnTo>
                  <a:lnTo>
                    <a:pt x="855" y="211512"/>
                  </a:lnTo>
                  <a:lnTo>
                    <a:pt x="11625" y="266908"/>
                  </a:lnTo>
                  <a:lnTo>
                    <a:pt x="26187" y="313336"/>
                  </a:lnTo>
                  <a:lnTo>
                    <a:pt x="37537" y="330723"/>
                  </a:lnTo>
                  <a:lnTo>
                    <a:pt x="53500" y="343131"/>
                  </a:lnTo>
                  <a:lnTo>
                    <a:pt x="62670" y="348077"/>
                  </a:lnTo>
                  <a:lnTo>
                    <a:pt x="85337" y="350453"/>
                  </a:lnTo>
                  <a:lnTo>
                    <a:pt x="143365" y="339432"/>
                  </a:lnTo>
                  <a:lnTo>
                    <a:pt x="164875" y="332963"/>
                  </a:lnTo>
                  <a:lnTo>
                    <a:pt x="183014" y="319949"/>
                  </a:lnTo>
                  <a:lnTo>
                    <a:pt x="206380" y="289772"/>
                  </a:lnTo>
                  <a:lnTo>
                    <a:pt x="229646" y="243243"/>
                  </a:lnTo>
                  <a:lnTo>
                    <a:pt x="237102" y="190681"/>
                  </a:lnTo>
                  <a:lnTo>
                    <a:pt x="235455" y="131426"/>
                  </a:lnTo>
                  <a:lnTo>
                    <a:pt x="224212" y="85232"/>
                  </a:lnTo>
                  <a:lnTo>
                    <a:pt x="208578" y="58529"/>
                  </a:lnTo>
                  <a:lnTo>
                    <a:pt x="189128" y="35800"/>
                  </a:lnTo>
                  <a:lnTo>
                    <a:pt x="162958" y="19836"/>
                  </a:lnTo>
                  <a:lnTo>
                    <a:pt x="11259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889017" y="3590217"/>
              <a:ext cx="87746" cy="105011"/>
            </a:xfrm>
            <a:custGeom>
              <a:avLst/>
              <a:gdLst/>
              <a:ahLst/>
              <a:cxnLst/>
              <a:rect l="0" t="0" r="0" b="0"/>
              <a:pathLst>
                <a:path w="87746" h="105011">
                  <a:moveTo>
                    <a:pt x="38319" y="0"/>
                  </a:moveTo>
                  <a:lnTo>
                    <a:pt x="9011" y="34898"/>
                  </a:lnTo>
                  <a:lnTo>
                    <a:pt x="1897" y="57234"/>
                  </a:lnTo>
                  <a:lnTo>
                    <a:pt x="0" y="69742"/>
                  </a:lnTo>
                  <a:lnTo>
                    <a:pt x="4131" y="89878"/>
                  </a:lnTo>
                  <a:lnTo>
                    <a:pt x="8508" y="98523"/>
                  </a:lnTo>
                  <a:lnTo>
                    <a:pt x="14936" y="103117"/>
                  </a:lnTo>
                  <a:lnTo>
                    <a:pt x="22731" y="105010"/>
                  </a:lnTo>
                  <a:lnTo>
                    <a:pt x="50469" y="102084"/>
                  </a:lnTo>
                  <a:lnTo>
                    <a:pt x="60457" y="99641"/>
                  </a:lnTo>
                  <a:lnTo>
                    <a:pt x="68285" y="94504"/>
                  </a:lnTo>
                  <a:lnTo>
                    <a:pt x="80104" y="79436"/>
                  </a:lnTo>
                  <a:lnTo>
                    <a:pt x="87745" y="45634"/>
                  </a:lnTo>
                  <a:lnTo>
                    <a:pt x="86413" y="31980"/>
                  </a:lnTo>
                  <a:lnTo>
                    <a:pt x="80433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97" name="Straight Connector 96"/>
          <p:cNvCxnSpPr/>
          <p:nvPr/>
        </p:nvCxnSpPr>
        <p:spPr>
          <a:xfrm flipV="1">
            <a:off x="3895597" y="4453509"/>
            <a:ext cx="0" cy="1094994"/>
          </a:xfrm>
          <a:prstGeom prst="line">
            <a:avLst/>
          </a:prstGeom>
          <a:ln w="38100" cap="flat" cmpd="sng" algn="ctr">
            <a:solidFill>
              <a:srgbClr val="0000FF"/>
            </a:solidFill>
            <a:prstDash val="solid"/>
            <a:round/>
            <a:headEnd type="oval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/>
          <p:nvPr/>
        </p:nvCxnSpPr>
        <p:spPr>
          <a:xfrm>
            <a:off x="3916553" y="5548503"/>
            <a:ext cx="905510" cy="0"/>
          </a:xfrm>
          <a:prstGeom prst="line">
            <a:avLst/>
          </a:prstGeom>
          <a:ln w="38100" cap="flat" cmpd="sng" algn="ctr">
            <a:solidFill>
              <a:srgbClr val="0000FF"/>
            </a:solidFill>
            <a:prstDash val="solid"/>
            <a:round/>
            <a:headEnd type="oval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1" name="Group 100"/>
          <p:cNvGrpSpPr/>
          <p:nvPr/>
        </p:nvGrpSpPr>
        <p:grpSpPr>
          <a:xfrm>
            <a:off x="3906072" y="5327419"/>
            <a:ext cx="157929" cy="231628"/>
            <a:chOff x="3906072" y="5327419"/>
            <a:chExt cx="157929" cy="231628"/>
          </a:xfrm>
        </p:grpSpPr>
        <p:sp>
          <p:nvSpPr>
            <p:cNvPr id="99" name="Freeform 98"/>
            <p:cNvSpPr/>
            <p:nvPr/>
          </p:nvSpPr>
          <p:spPr>
            <a:xfrm>
              <a:off x="3906072" y="5327419"/>
              <a:ext cx="149024" cy="136872"/>
            </a:xfrm>
            <a:custGeom>
              <a:avLst/>
              <a:gdLst/>
              <a:ahLst/>
              <a:cxnLst/>
              <a:rect l="0" t="0" r="0" b="0"/>
              <a:pathLst>
                <a:path w="149024" h="136872">
                  <a:moveTo>
                    <a:pt x="0" y="0"/>
                  </a:moveTo>
                  <a:lnTo>
                    <a:pt x="42692" y="3120"/>
                  </a:lnTo>
                  <a:lnTo>
                    <a:pt x="89932" y="9065"/>
                  </a:lnTo>
                  <a:lnTo>
                    <a:pt x="124912" y="4506"/>
                  </a:lnTo>
                  <a:lnTo>
                    <a:pt x="133578" y="6513"/>
                  </a:lnTo>
                  <a:lnTo>
                    <a:pt x="140525" y="11362"/>
                  </a:lnTo>
                  <a:lnTo>
                    <a:pt x="146325" y="18103"/>
                  </a:lnTo>
                  <a:lnTo>
                    <a:pt x="149023" y="26107"/>
                  </a:lnTo>
                  <a:lnTo>
                    <a:pt x="147844" y="79954"/>
                  </a:lnTo>
                  <a:lnTo>
                    <a:pt x="147399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053471" y="5432704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58617"/>
                  </a:lnTo>
                  <a:lnTo>
                    <a:pt x="8333" y="114189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3590217" y="4638569"/>
            <a:ext cx="360933" cy="172955"/>
            <a:chOff x="3590217" y="4638569"/>
            <a:chExt cx="360933" cy="172955"/>
          </a:xfrm>
        </p:grpSpPr>
        <p:sp>
          <p:nvSpPr>
            <p:cNvPr id="102" name="Freeform 101"/>
            <p:cNvSpPr/>
            <p:nvPr/>
          </p:nvSpPr>
          <p:spPr>
            <a:xfrm>
              <a:off x="3861989" y="4638569"/>
              <a:ext cx="89161" cy="94899"/>
            </a:xfrm>
            <a:custGeom>
              <a:avLst/>
              <a:gdLst/>
              <a:ahLst/>
              <a:cxnLst/>
              <a:rect l="0" t="0" r="0" b="0"/>
              <a:pathLst>
                <a:path w="89161" h="94899">
                  <a:moveTo>
                    <a:pt x="33555" y="36084"/>
                  </a:moveTo>
                  <a:lnTo>
                    <a:pt x="16787" y="41673"/>
                  </a:lnTo>
                  <a:lnTo>
                    <a:pt x="5435" y="53775"/>
                  </a:lnTo>
                  <a:lnTo>
                    <a:pt x="770" y="61916"/>
                  </a:lnTo>
                  <a:lnTo>
                    <a:pt x="0" y="69683"/>
                  </a:lnTo>
                  <a:lnTo>
                    <a:pt x="5383" y="84552"/>
                  </a:lnTo>
                  <a:lnTo>
                    <a:pt x="12434" y="89453"/>
                  </a:lnTo>
                  <a:lnTo>
                    <a:pt x="32747" y="94898"/>
                  </a:lnTo>
                  <a:lnTo>
                    <a:pt x="42375" y="94011"/>
                  </a:lnTo>
                  <a:lnTo>
                    <a:pt x="59311" y="86785"/>
                  </a:lnTo>
                  <a:lnTo>
                    <a:pt x="71518" y="72656"/>
                  </a:lnTo>
                  <a:lnTo>
                    <a:pt x="88887" y="34989"/>
                  </a:lnTo>
                  <a:lnTo>
                    <a:pt x="89160" y="25995"/>
                  </a:lnTo>
                  <a:lnTo>
                    <a:pt x="83225" y="9763"/>
                  </a:lnTo>
                  <a:lnTo>
                    <a:pt x="77196" y="5668"/>
                  </a:lnTo>
                  <a:lnTo>
                    <a:pt x="61140" y="4238"/>
                  </a:lnTo>
                  <a:lnTo>
                    <a:pt x="45425" y="10622"/>
                  </a:lnTo>
                  <a:lnTo>
                    <a:pt x="37958" y="15600"/>
                  </a:lnTo>
                  <a:lnTo>
                    <a:pt x="26543" y="30489"/>
                  </a:lnTo>
                  <a:lnTo>
                    <a:pt x="21861" y="39373"/>
                  </a:lnTo>
                  <a:lnTo>
                    <a:pt x="19779" y="58603"/>
                  </a:lnTo>
                  <a:lnTo>
                    <a:pt x="20861" y="68644"/>
                  </a:lnTo>
                  <a:lnTo>
                    <a:pt x="26262" y="75338"/>
                  </a:lnTo>
                  <a:lnTo>
                    <a:pt x="44742" y="82776"/>
                  </a:lnTo>
                  <a:lnTo>
                    <a:pt x="52711" y="81250"/>
                  </a:lnTo>
                  <a:lnTo>
                    <a:pt x="59194" y="76723"/>
                  </a:lnTo>
                  <a:lnTo>
                    <a:pt x="69516" y="62334"/>
                  </a:lnTo>
                  <a:lnTo>
                    <a:pt x="78003" y="44241"/>
                  </a:lnTo>
                  <a:lnTo>
                    <a:pt x="79436" y="24501"/>
                  </a:lnTo>
                  <a:lnTo>
                    <a:pt x="78180" y="14324"/>
                  </a:lnTo>
                  <a:lnTo>
                    <a:pt x="72664" y="7539"/>
                  </a:lnTo>
                  <a:lnTo>
                    <a:pt x="54056" y="0"/>
                  </a:lnTo>
                  <a:lnTo>
                    <a:pt x="46052" y="1500"/>
                  </a:lnTo>
                  <a:lnTo>
                    <a:pt x="39547" y="6009"/>
                  </a:lnTo>
                  <a:lnTo>
                    <a:pt x="34040" y="12524"/>
                  </a:lnTo>
                  <a:lnTo>
                    <a:pt x="31538" y="20377"/>
                  </a:lnTo>
                  <a:lnTo>
                    <a:pt x="31879" y="38462"/>
                  </a:lnTo>
                  <a:lnTo>
                    <a:pt x="34777" y="44688"/>
                  </a:lnTo>
                  <a:lnTo>
                    <a:pt x="39049" y="48839"/>
                  </a:lnTo>
                  <a:lnTo>
                    <a:pt x="54612" y="57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621803" y="4653596"/>
              <a:ext cx="63172" cy="157928"/>
            </a:xfrm>
            <a:custGeom>
              <a:avLst/>
              <a:gdLst/>
              <a:ahLst/>
              <a:cxnLst/>
              <a:rect l="0" t="0" r="0" b="0"/>
              <a:pathLst>
                <a:path w="63172" h="157928">
                  <a:moveTo>
                    <a:pt x="63171" y="0"/>
                  </a:moveTo>
                  <a:lnTo>
                    <a:pt x="47530" y="17980"/>
                  </a:lnTo>
                  <a:lnTo>
                    <a:pt x="24734" y="74354"/>
                  </a:lnTo>
                  <a:lnTo>
                    <a:pt x="4694" y="134588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590217" y="4695709"/>
              <a:ext cx="94758" cy="52644"/>
            </a:xfrm>
            <a:custGeom>
              <a:avLst/>
              <a:gdLst/>
              <a:ahLst/>
              <a:cxnLst/>
              <a:rect l="0" t="0" r="0" b="0"/>
              <a:pathLst>
                <a:path w="94758" h="52644">
                  <a:moveTo>
                    <a:pt x="0" y="0"/>
                  </a:moveTo>
                  <a:lnTo>
                    <a:pt x="17981" y="15642"/>
                  </a:lnTo>
                  <a:lnTo>
                    <a:pt x="78425" y="47217"/>
                  </a:lnTo>
                  <a:lnTo>
                    <a:pt x="94757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3737616" y="5490066"/>
            <a:ext cx="947566" cy="458536"/>
            <a:chOff x="3737616" y="5490066"/>
            <a:chExt cx="947566" cy="458536"/>
          </a:xfrm>
        </p:grpSpPr>
        <p:sp>
          <p:nvSpPr>
            <p:cNvPr id="106" name="Freeform 105"/>
            <p:cNvSpPr/>
            <p:nvPr/>
          </p:nvSpPr>
          <p:spPr>
            <a:xfrm>
              <a:off x="3855761" y="5490066"/>
              <a:ext cx="85526" cy="107436"/>
            </a:xfrm>
            <a:custGeom>
              <a:avLst/>
              <a:gdLst/>
              <a:ahLst/>
              <a:cxnLst/>
              <a:rect l="0" t="0" r="0" b="0"/>
              <a:pathLst>
                <a:path w="85526" h="107436">
                  <a:moveTo>
                    <a:pt x="29254" y="5809"/>
                  </a:moveTo>
                  <a:lnTo>
                    <a:pt x="13613" y="23790"/>
                  </a:lnTo>
                  <a:lnTo>
                    <a:pt x="5535" y="40707"/>
                  </a:lnTo>
                  <a:lnTo>
                    <a:pt x="0" y="75551"/>
                  </a:lnTo>
                  <a:lnTo>
                    <a:pt x="2732" y="85059"/>
                  </a:lnTo>
                  <a:lnTo>
                    <a:pt x="8063" y="92568"/>
                  </a:lnTo>
                  <a:lnTo>
                    <a:pt x="15127" y="98743"/>
                  </a:lnTo>
                  <a:lnTo>
                    <a:pt x="35454" y="105605"/>
                  </a:lnTo>
                  <a:lnTo>
                    <a:pt x="47425" y="107435"/>
                  </a:lnTo>
                  <a:lnTo>
                    <a:pt x="56576" y="105145"/>
                  </a:lnTo>
                  <a:lnTo>
                    <a:pt x="63846" y="100109"/>
                  </a:lnTo>
                  <a:lnTo>
                    <a:pt x="75044" y="85155"/>
                  </a:lnTo>
                  <a:lnTo>
                    <a:pt x="83920" y="66811"/>
                  </a:lnTo>
                  <a:lnTo>
                    <a:pt x="85525" y="46959"/>
                  </a:lnTo>
                  <a:lnTo>
                    <a:pt x="81170" y="27608"/>
                  </a:lnTo>
                  <a:lnTo>
                    <a:pt x="71435" y="11208"/>
                  </a:lnTo>
                  <a:lnTo>
                    <a:pt x="63224" y="5899"/>
                  </a:lnTo>
                  <a:lnTo>
                    <a:pt x="41622" y="0"/>
                  </a:lnTo>
                  <a:lnTo>
                    <a:pt x="32820" y="1936"/>
                  </a:lnTo>
                  <a:lnTo>
                    <a:pt x="25783" y="6737"/>
                  </a:lnTo>
                  <a:lnTo>
                    <a:pt x="8197" y="268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737616" y="5759088"/>
              <a:ext cx="73701" cy="31586"/>
            </a:xfrm>
            <a:custGeom>
              <a:avLst/>
              <a:gdLst/>
              <a:ahLst/>
              <a:cxnLst/>
              <a:rect l="0" t="0" r="0" b="0"/>
              <a:pathLst>
                <a:path w="73701" h="31586">
                  <a:moveTo>
                    <a:pt x="0" y="0"/>
                  </a:moveTo>
                  <a:lnTo>
                    <a:pt x="17981" y="15641"/>
                  </a:lnTo>
                  <a:lnTo>
                    <a:pt x="43152" y="26341"/>
                  </a:lnTo>
                  <a:lnTo>
                    <a:pt x="7370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812291" y="5664331"/>
              <a:ext cx="20083" cy="284271"/>
            </a:xfrm>
            <a:custGeom>
              <a:avLst/>
              <a:gdLst/>
              <a:ahLst/>
              <a:cxnLst/>
              <a:rect l="0" t="0" r="0" b="0"/>
              <a:pathLst>
                <a:path w="20083" h="284271">
                  <a:moveTo>
                    <a:pt x="9553" y="0"/>
                  </a:moveTo>
                  <a:lnTo>
                    <a:pt x="6434" y="42692"/>
                  </a:lnTo>
                  <a:lnTo>
                    <a:pt x="0" y="104408"/>
                  </a:lnTo>
                  <a:lnTo>
                    <a:pt x="2337" y="166550"/>
                  </a:lnTo>
                  <a:lnTo>
                    <a:pt x="8128" y="224232"/>
                  </a:lnTo>
                  <a:lnTo>
                    <a:pt x="20082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598341" y="5499209"/>
              <a:ext cx="70550" cy="103943"/>
            </a:xfrm>
            <a:custGeom>
              <a:avLst/>
              <a:gdLst/>
              <a:ahLst/>
              <a:cxnLst/>
              <a:rect l="0" t="0" r="0" b="0"/>
              <a:pathLst>
                <a:path w="70550" h="103943">
                  <a:moveTo>
                    <a:pt x="44726" y="38780"/>
                  </a:moveTo>
                  <a:lnTo>
                    <a:pt x="22369" y="44370"/>
                  </a:lnTo>
                  <a:lnTo>
                    <a:pt x="14614" y="49525"/>
                  </a:lnTo>
                  <a:lnTo>
                    <a:pt x="2877" y="64613"/>
                  </a:lnTo>
                  <a:lnTo>
                    <a:pt x="0" y="83017"/>
                  </a:lnTo>
                  <a:lnTo>
                    <a:pt x="871" y="92838"/>
                  </a:lnTo>
                  <a:lnTo>
                    <a:pt x="4961" y="98215"/>
                  </a:lnTo>
                  <a:lnTo>
                    <a:pt x="11197" y="100630"/>
                  </a:lnTo>
                  <a:lnTo>
                    <a:pt x="18864" y="101071"/>
                  </a:lnTo>
                  <a:lnTo>
                    <a:pt x="33622" y="95321"/>
                  </a:lnTo>
                  <a:lnTo>
                    <a:pt x="40833" y="90512"/>
                  </a:lnTo>
                  <a:lnTo>
                    <a:pt x="51965" y="75810"/>
                  </a:lnTo>
                  <a:lnTo>
                    <a:pt x="59642" y="56408"/>
                  </a:lnTo>
                  <a:lnTo>
                    <a:pt x="63053" y="32187"/>
                  </a:lnTo>
                  <a:lnTo>
                    <a:pt x="58331" y="12063"/>
                  </a:lnTo>
                  <a:lnTo>
                    <a:pt x="53796" y="3421"/>
                  </a:lnTo>
                  <a:lnTo>
                    <a:pt x="48433" y="0"/>
                  </a:lnTo>
                  <a:lnTo>
                    <a:pt x="42518" y="58"/>
                  </a:lnTo>
                  <a:lnTo>
                    <a:pt x="36235" y="2437"/>
                  </a:lnTo>
                  <a:lnTo>
                    <a:pt x="26134" y="14439"/>
                  </a:lnTo>
                  <a:lnTo>
                    <a:pt x="10118" y="50740"/>
                  </a:lnTo>
                  <a:lnTo>
                    <a:pt x="9068" y="71002"/>
                  </a:lnTo>
                  <a:lnTo>
                    <a:pt x="10425" y="81318"/>
                  </a:lnTo>
                  <a:lnTo>
                    <a:pt x="14840" y="89366"/>
                  </a:lnTo>
                  <a:lnTo>
                    <a:pt x="29104" y="101427"/>
                  </a:lnTo>
                  <a:lnTo>
                    <a:pt x="37820" y="103942"/>
                  </a:lnTo>
                  <a:lnTo>
                    <a:pt x="56865" y="103616"/>
                  </a:lnTo>
                  <a:lnTo>
                    <a:pt x="63347" y="98382"/>
                  </a:lnTo>
                  <a:lnTo>
                    <a:pt x="70549" y="80088"/>
                  </a:lnTo>
                  <a:lnTo>
                    <a:pt x="67512" y="59479"/>
                  </a:lnTo>
                  <a:lnTo>
                    <a:pt x="63426" y="49070"/>
                  </a:lnTo>
                  <a:lnTo>
                    <a:pt x="49528" y="34385"/>
                  </a:lnTo>
                  <a:lnTo>
                    <a:pt x="23669" y="177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579896" y="5753022"/>
              <a:ext cx="105286" cy="195580"/>
            </a:xfrm>
            <a:custGeom>
              <a:avLst/>
              <a:gdLst/>
              <a:ahLst/>
              <a:cxnLst/>
              <a:rect l="0" t="0" r="0" b="0"/>
              <a:pathLst>
                <a:path w="105286" h="195580">
                  <a:moveTo>
                    <a:pt x="0" y="6066"/>
                  </a:moveTo>
                  <a:lnTo>
                    <a:pt x="42691" y="2946"/>
                  </a:lnTo>
                  <a:lnTo>
                    <a:pt x="63428" y="0"/>
                  </a:lnTo>
                  <a:lnTo>
                    <a:pt x="84342" y="2590"/>
                  </a:lnTo>
                  <a:lnTo>
                    <a:pt x="90153" y="7258"/>
                  </a:lnTo>
                  <a:lnTo>
                    <a:pt x="92857" y="13880"/>
                  </a:lnTo>
                  <a:lnTo>
                    <a:pt x="93490" y="21803"/>
                  </a:lnTo>
                  <a:lnTo>
                    <a:pt x="87955" y="36847"/>
                  </a:lnTo>
                  <a:lnTo>
                    <a:pt x="52046" y="99481"/>
                  </a:lnTo>
                  <a:lnTo>
                    <a:pt x="3475" y="159789"/>
                  </a:lnTo>
                  <a:lnTo>
                    <a:pt x="1147" y="167040"/>
                  </a:lnTo>
                  <a:lnTo>
                    <a:pt x="1934" y="174213"/>
                  </a:lnTo>
                  <a:lnTo>
                    <a:pt x="4799" y="181335"/>
                  </a:lnTo>
                  <a:lnTo>
                    <a:pt x="11388" y="186083"/>
                  </a:lnTo>
                  <a:lnTo>
                    <a:pt x="43019" y="192765"/>
                  </a:lnTo>
                  <a:lnTo>
                    <a:pt x="105285" y="1955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5982209" y="4769409"/>
            <a:ext cx="2114207" cy="661981"/>
            <a:chOff x="5982209" y="4769409"/>
            <a:chExt cx="2114207" cy="661981"/>
          </a:xfrm>
        </p:grpSpPr>
        <p:sp>
          <p:nvSpPr>
            <p:cNvPr id="112" name="Freeform 111"/>
            <p:cNvSpPr/>
            <p:nvPr/>
          </p:nvSpPr>
          <p:spPr>
            <a:xfrm>
              <a:off x="5982209" y="4769409"/>
              <a:ext cx="229605" cy="357970"/>
            </a:xfrm>
            <a:custGeom>
              <a:avLst/>
              <a:gdLst/>
              <a:ahLst/>
              <a:cxnLst/>
              <a:rect l="0" t="0" r="0" b="0"/>
              <a:pathLst>
                <a:path w="229605" h="357970">
                  <a:moveTo>
                    <a:pt x="187490" y="0"/>
                  </a:moveTo>
                  <a:lnTo>
                    <a:pt x="171849" y="17981"/>
                  </a:lnTo>
                  <a:lnTo>
                    <a:pt x="141817" y="74354"/>
                  </a:lnTo>
                  <a:lnTo>
                    <a:pt x="115676" y="126428"/>
                  </a:lnTo>
                  <a:lnTo>
                    <a:pt x="90324" y="184209"/>
                  </a:lnTo>
                  <a:lnTo>
                    <a:pt x="52524" y="247401"/>
                  </a:lnTo>
                  <a:lnTo>
                    <a:pt x="14455" y="307757"/>
                  </a:lnTo>
                  <a:lnTo>
                    <a:pt x="1011" y="322394"/>
                  </a:lnTo>
                  <a:lnTo>
                    <a:pt x="0" y="326064"/>
                  </a:lnTo>
                  <a:lnTo>
                    <a:pt x="2835" y="327340"/>
                  </a:lnTo>
                  <a:lnTo>
                    <a:pt x="63423" y="329587"/>
                  </a:lnTo>
                  <a:lnTo>
                    <a:pt x="117750" y="335465"/>
                  </a:lnTo>
                  <a:lnTo>
                    <a:pt x="173541" y="343862"/>
                  </a:lnTo>
                  <a:lnTo>
                    <a:pt x="210913" y="347550"/>
                  </a:lnTo>
                  <a:lnTo>
                    <a:pt x="229604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327627" y="4874694"/>
              <a:ext cx="147400" cy="242157"/>
            </a:xfrm>
            <a:custGeom>
              <a:avLst/>
              <a:gdLst/>
              <a:ahLst/>
              <a:cxnLst/>
              <a:rect l="0" t="0" r="0" b="0"/>
              <a:pathLst>
                <a:path w="147400" h="242157">
                  <a:moveTo>
                    <a:pt x="147399" y="0"/>
                  </a:moveTo>
                  <a:lnTo>
                    <a:pt x="130631" y="11178"/>
                  </a:lnTo>
                  <a:lnTo>
                    <a:pt x="101929" y="52728"/>
                  </a:lnTo>
                  <a:lnTo>
                    <a:pt x="73729" y="105995"/>
                  </a:lnTo>
                  <a:lnTo>
                    <a:pt x="45630" y="161578"/>
                  </a:lnTo>
                  <a:lnTo>
                    <a:pt x="13649" y="217073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296041" y="4885223"/>
              <a:ext cx="126343" cy="231628"/>
            </a:xfrm>
            <a:custGeom>
              <a:avLst/>
              <a:gdLst/>
              <a:ahLst/>
              <a:cxnLst/>
              <a:rect l="0" t="0" r="0" b="0"/>
              <a:pathLst>
                <a:path w="126343" h="231628">
                  <a:moveTo>
                    <a:pt x="0" y="0"/>
                  </a:moveTo>
                  <a:lnTo>
                    <a:pt x="26364" y="61110"/>
                  </a:lnTo>
                  <a:lnTo>
                    <a:pt x="59898" y="121131"/>
                  </a:lnTo>
                  <a:lnTo>
                    <a:pt x="94788" y="178298"/>
                  </a:lnTo>
                  <a:lnTo>
                    <a:pt x="126342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527669" y="4895751"/>
              <a:ext cx="63171" cy="105286"/>
            </a:xfrm>
            <a:custGeom>
              <a:avLst/>
              <a:gdLst/>
              <a:ahLst/>
              <a:cxnLst/>
              <a:rect l="0" t="0" r="0" b="0"/>
              <a:pathLst>
                <a:path w="63171" h="105286">
                  <a:moveTo>
                    <a:pt x="0" y="0"/>
                  </a:moveTo>
                  <a:lnTo>
                    <a:pt x="9575" y="24046"/>
                  </a:lnTo>
                  <a:lnTo>
                    <a:pt x="44663" y="82002"/>
                  </a:lnTo>
                  <a:lnTo>
                    <a:pt x="6317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548725" y="4843109"/>
              <a:ext cx="147400" cy="315855"/>
            </a:xfrm>
            <a:custGeom>
              <a:avLst/>
              <a:gdLst/>
              <a:ahLst/>
              <a:cxnLst/>
              <a:rect l="0" t="0" r="0" b="0"/>
              <a:pathLst>
                <a:path w="147400" h="315855">
                  <a:moveTo>
                    <a:pt x="147399" y="0"/>
                  </a:moveTo>
                  <a:lnTo>
                    <a:pt x="118718" y="55044"/>
                  </a:lnTo>
                  <a:lnTo>
                    <a:pt x="92785" y="114512"/>
                  </a:lnTo>
                  <a:lnTo>
                    <a:pt x="57236" y="176617"/>
                  </a:lnTo>
                  <a:lnTo>
                    <a:pt x="34530" y="239721"/>
                  </a:lnTo>
                  <a:lnTo>
                    <a:pt x="12843" y="288771"/>
                  </a:lnTo>
                  <a:lnTo>
                    <a:pt x="0" y="3158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686773" y="4853637"/>
              <a:ext cx="185531" cy="290627"/>
            </a:xfrm>
            <a:custGeom>
              <a:avLst/>
              <a:gdLst/>
              <a:ahLst/>
              <a:cxnLst/>
              <a:rect l="0" t="0" r="0" b="0"/>
              <a:pathLst>
                <a:path w="185531" h="290627">
                  <a:moveTo>
                    <a:pt x="61994" y="0"/>
                  </a:moveTo>
                  <a:lnTo>
                    <a:pt x="73172" y="11178"/>
                  </a:lnTo>
                  <a:lnTo>
                    <a:pt x="91138" y="16666"/>
                  </a:lnTo>
                  <a:lnTo>
                    <a:pt x="147070" y="27715"/>
                  </a:lnTo>
                  <a:lnTo>
                    <a:pt x="172726" y="29865"/>
                  </a:lnTo>
                  <a:lnTo>
                    <a:pt x="180269" y="33948"/>
                  </a:lnTo>
                  <a:lnTo>
                    <a:pt x="184128" y="40180"/>
                  </a:lnTo>
                  <a:lnTo>
                    <a:pt x="185530" y="47844"/>
                  </a:lnTo>
                  <a:lnTo>
                    <a:pt x="184126" y="55292"/>
                  </a:lnTo>
                  <a:lnTo>
                    <a:pt x="170971" y="76954"/>
                  </a:lnTo>
                  <a:lnTo>
                    <a:pt x="112427" y="138940"/>
                  </a:lnTo>
                  <a:lnTo>
                    <a:pt x="58765" y="199968"/>
                  </a:lnTo>
                  <a:lnTo>
                    <a:pt x="2343" y="259563"/>
                  </a:lnTo>
                  <a:lnTo>
                    <a:pt x="0" y="266629"/>
                  </a:lnTo>
                  <a:lnTo>
                    <a:pt x="777" y="273679"/>
                  </a:lnTo>
                  <a:lnTo>
                    <a:pt x="3635" y="280718"/>
                  </a:lnTo>
                  <a:lnTo>
                    <a:pt x="10219" y="285412"/>
                  </a:lnTo>
                  <a:lnTo>
                    <a:pt x="30014" y="290626"/>
                  </a:lnTo>
                  <a:lnTo>
                    <a:pt x="80850" y="286738"/>
                  </a:lnTo>
                  <a:lnTo>
                    <a:pt x="132832" y="284757"/>
                  </a:lnTo>
                  <a:lnTo>
                    <a:pt x="167279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090618" y="5053679"/>
              <a:ext cx="5590" cy="115814"/>
            </a:xfrm>
            <a:custGeom>
              <a:avLst/>
              <a:gdLst/>
              <a:ahLst/>
              <a:cxnLst/>
              <a:rect l="0" t="0" r="0" b="0"/>
              <a:pathLst>
                <a:path w="5590" h="115814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5131" y="97093"/>
                  </a:lnTo>
                  <a:lnTo>
                    <a:pt x="5589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106735" y="493786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168931" y="5011565"/>
              <a:ext cx="110621" cy="171469"/>
            </a:xfrm>
            <a:custGeom>
              <a:avLst/>
              <a:gdLst/>
              <a:ahLst/>
              <a:cxnLst/>
              <a:rect l="0" t="0" r="0" b="0"/>
              <a:pathLst>
                <a:path w="110621" h="171469">
                  <a:moveTo>
                    <a:pt x="85203" y="0"/>
                  </a:moveTo>
                  <a:lnTo>
                    <a:pt x="32499" y="19128"/>
                  </a:lnTo>
                  <a:lnTo>
                    <a:pt x="16545" y="30338"/>
                  </a:lnTo>
                  <a:lnTo>
                    <a:pt x="4776" y="46239"/>
                  </a:lnTo>
                  <a:lnTo>
                    <a:pt x="0" y="55392"/>
                  </a:lnTo>
                  <a:lnTo>
                    <a:pt x="325" y="62664"/>
                  </a:lnTo>
                  <a:lnTo>
                    <a:pt x="4052" y="68682"/>
                  </a:lnTo>
                  <a:lnTo>
                    <a:pt x="10045" y="73864"/>
                  </a:lnTo>
                  <a:lnTo>
                    <a:pt x="17551" y="76149"/>
                  </a:lnTo>
                  <a:lnTo>
                    <a:pt x="64942" y="79842"/>
                  </a:lnTo>
                  <a:lnTo>
                    <a:pt x="95968" y="94107"/>
                  </a:lnTo>
                  <a:lnTo>
                    <a:pt x="102908" y="102512"/>
                  </a:lnTo>
                  <a:lnTo>
                    <a:pt x="110620" y="124329"/>
                  </a:lnTo>
                  <a:lnTo>
                    <a:pt x="110336" y="134358"/>
                  </a:lnTo>
                  <a:lnTo>
                    <a:pt x="103782" y="151741"/>
                  </a:lnTo>
                  <a:lnTo>
                    <a:pt x="89951" y="164146"/>
                  </a:lnTo>
                  <a:lnTo>
                    <a:pt x="81349" y="169092"/>
                  </a:lnTo>
                  <a:lnTo>
                    <a:pt x="62433" y="171468"/>
                  </a:lnTo>
                  <a:lnTo>
                    <a:pt x="976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445696" y="5011565"/>
              <a:ext cx="92709" cy="168194"/>
            </a:xfrm>
            <a:custGeom>
              <a:avLst/>
              <a:gdLst/>
              <a:ahLst/>
              <a:cxnLst/>
              <a:rect l="0" t="0" r="0" b="0"/>
              <a:pathLst>
                <a:path w="92709" h="168194">
                  <a:moveTo>
                    <a:pt x="8480" y="73699"/>
                  </a:moveTo>
                  <a:lnTo>
                    <a:pt x="26438" y="135979"/>
                  </a:lnTo>
                  <a:lnTo>
                    <a:pt x="34338" y="168061"/>
                  </a:lnTo>
                  <a:lnTo>
                    <a:pt x="33907" y="168193"/>
                  </a:lnTo>
                  <a:lnTo>
                    <a:pt x="15139" y="114565"/>
                  </a:lnTo>
                  <a:lnTo>
                    <a:pt x="1024" y="59887"/>
                  </a:lnTo>
                  <a:lnTo>
                    <a:pt x="0" y="46943"/>
                  </a:lnTo>
                  <a:lnTo>
                    <a:pt x="5101" y="26323"/>
                  </a:lnTo>
                  <a:lnTo>
                    <a:pt x="9737" y="17548"/>
                  </a:lnTo>
                  <a:lnTo>
                    <a:pt x="17507" y="11699"/>
                  </a:lnTo>
                  <a:lnTo>
                    <a:pt x="49629" y="3466"/>
                  </a:lnTo>
                  <a:lnTo>
                    <a:pt x="9270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591046" y="5106321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3120" y="42692"/>
                  </a:lnTo>
                  <a:lnTo>
                    <a:pt x="18212" y="99096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612103" y="4927336"/>
              <a:ext cx="1" cy="21059"/>
            </a:xfrm>
            <a:custGeom>
              <a:avLst/>
              <a:gdLst/>
              <a:ahLst/>
              <a:cxnLst/>
              <a:rect l="0" t="0" r="0" b="0"/>
              <a:pathLst>
                <a:path w="1" h="21059">
                  <a:moveTo>
                    <a:pt x="0" y="0"/>
                  </a:move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591046" y="5074458"/>
              <a:ext cx="194630" cy="356932"/>
            </a:xfrm>
            <a:custGeom>
              <a:avLst/>
              <a:gdLst/>
              <a:ahLst/>
              <a:cxnLst/>
              <a:rect l="0" t="0" r="0" b="0"/>
              <a:pathLst>
                <a:path w="194630" h="356932">
                  <a:moveTo>
                    <a:pt x="168457" y="52920"/>
                  </a:moveTo>
                  <a:lnTo>
                    <a:pt x="168457" y="30563"/>
                  </a:lnTo>
                  <a:lnTo>
                    <a:pt x="162217" y="13348"/>
                  </a:lnTo>
                  <a:lnTo>
                    <a:pt x="157278" y="5481"/>
                  </a:lnTo>
                  <a:lnTo>
                    <a:pt x="149306" y="1407"/>
                  </a:lnTo>
                  <a:lnTo>
                    <a:pt x="127969" y="0"/>
                  </a:lnTo>
                  <a:lnTo>
                    <a:pt x="109128" y="6393"/>
                  </a:lnTo>
                  <a:lnTo>
                    <a:pt x="100828" y="11374"/>
                  </a:lnTo>
                  <a:lnTo>
                    <a:pt x="88487" y="26266"/>
                  </a:lnTo>
                  <a:lnTo>
                    <a:pt x="80272" y="45753"/>
                  </a:lnTo>
                  <a:lnTo>
                    <a:pt x="76817" y="83032"/>
                  </a:lnTo>
                  <a:lnTo>
                    <a:pt x="80155" y="109977"/>
                  </a:lnTo>
                  <a:lnTo>
                    <a:pt x="85022" y="117864"/>
                  </a:lnTo>
                  <a:lnTo>
                    <a:pt x="91777" y="121952"/>
                  </a:lnTo>
                  <a:lnTo>
                    <a:pt x="99789" y="123508"/>
                  </a:lnTo>
                  <a:lnTo>
                    <a:pt x="107470" y="121036"/>
                  </a:lnTo>
                  <a:lnTo>
                    <a:pt x="122245" y="108930"/>
                  </a:lnTo>
                  <a:lnTo>
                    <a:pt x="149623" y="72562"/>
                  </a:lnTo>
                  <a:lnTo>
                    <a:pt x="159306" y="52291"/>
                  </a:lnTo>
                  <a:lnTo>
                    <a:pt x="162356" y="50161"/>
                  </a:lnTo>
                  <a:lnTo>
                    <a:pt x="164389" y="53420"/>
                  </a:lnTo>
                  <a:lnTo>
                    <a:pt x="169091" y="106061"/>
                  </a:lnTo>
                  <a:lnTo>
                    <a:pt x="176683" y="167099"/>
                  </a:lnTo>
                  <a:lnTo>
                    <a:pt x="184119" y="218973"/>
                  </a:lnTo>
                  <a:lnTo>
                    <a:pt x="189618" y="277487"/>
                  </a:lnTo>
                  <a:lnTo>
                    <a:pt x="194629" y="302466"/>
                  </a:lnTo>
                  <a:lnTo>
                    <a:pt x="194094" y="312871"/>
                  </a:lnTo>
                  <a:lnTo>
                    <a:pt x="187260" y="330670"/>
                  </a:lnTo>
                  <a:lnTo>
                    <a:pt x="173304" y="343261"/>
                  </a:lnTo>
                  <a:lnTo>
                    <a:pt x="154233" y="351586"/>
                  </a:lnTo>
                  <a:lnTo>
                    <a:pt x="100742" y="356931"/>
                  </a:lnTo>
                  <a:lnTo>
                    <a:pt x="45377" y="352397"/>
                  </a:lnTo>
                  <a:lnTo>
                    <a:pt x="0" y="3477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791088" y="4800994"/>
              <a:ext cx="157928" cy="368499"/>
            </a:xfrm>
            <a:custGeom>
              <a:avLst/>
              <a:gdLst/>
              <a:ahLst/>
              <a:cxnLst/>
              <a:rect l="0" t="0" r="0" b="0"/>
              <a:pathLst>
                <a:path w="157928" h="368499">
                  <a:moveTo>
                    <a:pt x="0" y="0"/>
                  </a:moveTo>
                  <a:lnTo>
                    <a:pt x="3119" y="52051"/>
                  </a:lnTo>
                  <a:lnTo>
                    <a:pt x="8333" y="101991"/>
                  </a:lnTo>
                  <a:lnTo>
                    <a:pt x="15684" y="155197"/>
                  </a:lnTo>
                  <a:lnTo>
                    <a:pt x="23469" y="218544"/>
                  </a:lnTo>
                  <a:lnTo>
                    <a:pt x="35571" y="273886"/>
                  </a:lnTo>
                  <a:lnTo>
                    <a:pt x="41992" y="331569"/>
                  </a:lnTo>
                  <a:lnTo>
                    <a:pt x="47128" y="355595"/>
                  </a:lnTo>
                  <a:lnTo>
                    <a:pt x="48966" y="358726"/>
                  </a:lnTo>
                  <a:lnTo>
                    <a:pt x="50192" y="356134"/>
                  </a:lnTo>
                  <a:lnTo>
                    <a:pt x="50383" y="341946"/>
                  </a:lnTo>
                  <a:lnTo>
                    <a:pt x="43434" y="288486"/>
                  </a:lnTo>
                  <a:lnTo>
                    <a:pt x="42505" y="248344"/>
                  </a:lnTo>
                  <a:lnTo>
                    <a:pt x="48528" y="226969"/>
                  </a:lnTo>
                  <a:lnTo>
                    <a:pt x="53409" y="217993"/>
                  </a:lnTo>
                  <a:lnTo>
                    <a:pt x="61342" y="213180"/>
                  </a:lnTo>
                  <a:lnTo>
                    <a:pt x="82636" y="210950"/>
                  </a:lnTo>
                  <a:lnTo>
                    <a:pt x="91355" y="214333"/>
                  </a:lnTo>
                  <a:lnTo>
                    <a:pt x="104163" y="227451"/>
                  </a:lnTo>
                  <a:lnTo>
                    <a:pt x="134065" y="274578"/>
                  </a:lnTo>
                  <a:lnTo>
                    <a:pt x="152879" y="332560"/>
                  </a:lnTo>
                  <a:lnTo>
                    <a:pt x="157927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991130" y="4800994"/>
              <a:ext cx="10529" cy="379028"/>
            </a:xfrm>
            <a:custGeom>
              <a:avLst/>
              <a:gdLst/>
              <a:ahLst/>
              <a:cxnLst/>
              <a:rect l="0" t="0" r="0" b="0"/>
              <a:pathLst>
                <a:path w="10529" h="379028">
                  <a:moveTo>
                    <a:pt x="0" y="0"/>
                  </a:moveTo>
                  <a:lnTo>
                    <a:pt x="5588" y="62093"/>
                  </a:lnTo>
                  <a:lnTo>
                    <a:pt x="9064" y="116794"/>
                  </a:lnTo>
                  <a:lnTo>
                    <a:pt x="9877" y="161483"/>
                  </a:lnTo>
                  <a:lnTo>
                    <a:pt x="10238" y="207471"/>
                  </a:lnTo>
                  <a:lnTo>
                    <a:pt x="10399" y="251307"/>
                  </a:lnTo>
                  <a:lnTo>
                    <a:pt x="10490" y="309858"/>
                  </a:lnTo>
                  <a:lnTo>
                    <a:pt x="10511" y="340096"/>
                  </a:lnTo>
                  <a:lnTo>
                    <a:pt x="10528" y="3790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917430" y="4900214"/>
              <a:ext cx="168457" cy="16595"/>
            </a:xfrm>
            <a:custGeom>
              <a:avLst/>
              <a:gdLst/>
              <a:ahLst/>
              <a:cxnLst/>
              <a:rect l="0" t="0" r="0" b="0"/>
              <a:pathLst>
                <a:path w="168457" h="16595">
                  <a:moveTo>
                    <a:pt x="168456" y="6065"/>
                  </a:moveTo>
                  <a:lnTo>
                    <a:pt x="125765" y="2946"/>
                  </a:lnTo>
                  <a:lnTo>
                    <a:pt x="103858" y="0"/>
                  </a:lnTo>
                  <a:lnTo>
                    <a:pt x="51668" y="7640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085886" y="5127378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2990093" y="3495461"/>
            <a:ext cx="6696126" cy="652768"/>
            <a:chOff x="2990093" y="3495461"/>
            <a:chExt cx="6696126" cy="652768"/>
          </a:xfrm>
        </p:grpSpPr>
        <p:sp>
          <p:nvSpPr>
            <p:cNvPr id="130" name="Freeform 129"/>
            <p:cNvSpPr/>
            <p:nvPr/>
          </p:nvSpPr>
          <p:spPr>
            <a:xfrm>
              <a:off x="5316891" y="381131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495875" y="3569247"/>
              <a:ext cx="215097" cy="410526"/>
            </a:xfrm>
            <a:custGeom>
              <a:avLst/>
              <a:gdLst/>
              <a:ahLst/>
              <a:cxnLst/>
              <a:rect l="0" t="0" r="0" b="0"/>
              <a:pathLst>
                <a:path w="215097" h="410526">
                  <a:moveTo>
                    <a:pt x="0" y="410525"/>
                  </a:moveTo>
                  <a:lnTo>
                    <a:pt x="3120" y="361594"/>
                  </a:lnTo>
                  <a:lnTo>
                    <a:pt x="8333" y="310629"/>
                  </a:lnTo>
                  <a:lnTo>
                    <a:pt x="12998" y="254194"/>
                  </a:lnTo>
                  <a:lnTo>
                    <a:pt x="18670" y="203547"/>
                  </a:lnTo>
                  <a:lnTo>
                    <a:pt x="23470" y="152666"/>
                  </a:lnTo>
                  <a:lnTo>
                    <a:pt x="29181" y="99375"/>
                  </a:lnTo>
                  <a:lnTo>
                    <a:pt x="36700" y="45037"/>
                  </a:lnTo>
                  <a:lnTo>
                    <a:pt x="39675" y="40524"/>
                  </a:lnTo>
                  <a:lnTo>
                    <a:pt x="42828" y="41025"/>
                  </a:lnTo>
                  <a:lnTo>
                    <a:pt x="49450" y="50940"/>
                  </a:lnTo>
                  <a:lnTo>
                    <a:pt x="58586" y="77424"/>
                  </a:lnTo>
                  <a:lnTo>
                    <a:pt x="68157" y="135668"/>
                  </a:lnTo>
                  <a:lnTo>
                    <a:pt x="82180" y="177508"/>
                  </a:lnTo>
                  <a:lnTo>
                    <a:pt x="93457" y="194268"/>
                  </a:lnTo>
                  <a:lnTo>
                    <a:pt x="100909" y="198503"/>
                  </a:lnTo>
                  <a:lnTo>
                    <a:pt x="118548" y="200089"/>
                  </a:lnTo>
                  <a:lnTo>
                    <a:pt x="125826" y="195365"/>
                  </a:lnTo>
                  <a:lnTo>
                    <a:pt x="160992" y="142600"/>
                  </a:lnTo>
                  <a:lnTo>
                    <a:pt x="181974" y="79549"/>
                  </a:lnTo>
                  <a:lnTo>
                    <a:pt x="205187" y="18632"/>
                  </a:lnTo>
                  <a:lnTo>
                    <a:pt x="206981" y="5373"/>
                  </a:lnTo>
                  <a:lnTo>
                    <a:pt x="209348" y="44"/>
                  </a:lnTo>
                  <a:lnTo>
                    <a:pt x="212095" y="0"/>
                  </a:lnTo>
                  <a:lnTo>
                    <a:pt x="215096" y="3481"/>
                  </a:lnTo>
                  <a:lnTo>
                    <a:pt x="213731" y="36325"/>
                  </a:lnTo>
                  <a:lnTo>
                    <a:pt x="205918" y="88691"/>
                  </a:lnTo>
                  <a:lnTo>
                    <a:pt x="201783" y="143071"/>
                  </a:lnTo>
                  <a:lnTo>
                    <a:pt x="194969" y="201818"/>
                  </a:lnTo>
                  <a:lnTo>
                    <a:pt x="191130" y="258089"/>
                  </a:lnTo>
                  <a:lnTo>
                    <a:pt x="189833" y="321099"/>
                  </a:lnTo>
                  <a:lnTo>
                    <a:pt x="189514" y="3789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733905" y="3779730"/>
              <a:ext cx="77826" cy="135058"/>
            </a:xfrm>
            <a:custGeom>
              <a:avLst/>
              <a:gdLst/>
              <a:ahLst/>
              <a:cxnLst/>
              <a:rect l="0" t="0" r="0" b="0"/>
              <a:pathLst>
                <a:path w="77826" h="135058">
                  <a:moveTo>
                    <a:pt x="14654" y="0"/>
                  </a:moveTo>
                  <a:lnTo>
                    <a:pt x="0" y="49552"/>
                  </a:lnTo>
                  <a:lnTo>
                    <a:pt x="1084" y="88902"/>
                  </a:lnTo>
                  <a:lnTo>
                    <a:pt x="8814" y="124608"/>
                  </a:lnTo>
                  <a:lnTo>
                    <a:pt x="15440" y="131035"/>
                  </a:lnTo>
                  <a:lnTo>
                    <a:pt x="24537" y="134150"/>
                  </a:lnTo>
                  <a:lnTo>
                    <a:pt x="35281" y="135057"/>
                  </a:lnTo>
                  <a:lnTo>
                    <a:pt x="43613" y="132152"/>
                  </a:lnTo>
                  <a:lnTo>
                    <a:pt x="55991" y="119566"/>
                  </a:lnTo>
                  <a:lnTo>
                    <a:pt x="69536" y="87160"/>
                  </a:lnTo>
                  <a:lnTo>
                    <a:pt x="76734" y="26758"/>
                  </a:lnTo>
                  <a:lnTo>
                    <a:pt x="7782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864373" y="3774141"/>
              <a:ext cx="105467" cy="169509"/>
            </a:xfrm>
            <a:custGeom>
              <a:avLst/>
              <a:gdLst/>
              <a:ahLst/>
              <a:cxnLst/>
              <a:rect l="0" t="0" r="0" b="0"/>
              <a:pathLst>
                <a:path w="105467" h="169509">
                  <a:moveTo>
                    <a:pt x="105285" y="5589"/>
                  </a:moveTo>
                  <a:lnTo>
                    <a:pt x="88517" y="0"/>
                  </a:lnTo>
                  <a:lnTo>
                    <a:pt x="70926" y="375"/>
                  </a:lnTo>
                  <a:lnTo>
                    <a:pt x="52580" y="5612"/>
                  </a:lnTo>
                  <a:lnTo>
                    <a:pt x="36627" y="15738"/>
                  </a:lnTo>
                  <a:lnTo>
                    <a:pt x="24857" y="31156"/>
                  </a:lnTo>
                  <a:lnTo>
                    <a:pt x="20081" y="40181"/>
                  </a:lnTo>
                  <a:lnTo>
                    <a:pt x="17893" y="59568"/>
                  </a:lnTo>
                  <a:lnTo>
                    <a:pt x="18948" y="69651"/>
                  </a:lnTo>
                  <a:lnTo>
                    <a:pt x="24330" y="76373"/>
                  </a:lnTo>
                  <a:lnTo>
                    <a:pt x="83191" y="98212"/>
                  </a:lnTo>
                  <a:lnTo>
                    <a:pt x="99755" y="109536"/>
                  </a:lnTo>
                  <a:lnTo>
                    <a:pt x="103938" y="117001"/>
                  </a:lnTo>
                  <a:lnTo>
                    <a:pt x="105466" y="134654"/>
                  </a:lnTo>
                  <a:lnTo>
                    <a:pt x="99126" y="151079"/>
                  </a:lnTo>
                  <a:lnTo>
                    <a:pt x="94160" y="158734"/>
                  </a:lnTo>
                  <a:lnTo>
                    <a:pt x="86170" y="163838"/>
                  </a:lnTo>
                  <a:lnTo>
                    <a:pt x="64814" y="169508"/>
                  </a:lnTo>
                  <a:lnTo>
                    <a:pt x="32072" y="167112"/>
                  </a:lnTo>
                  <a:lnTo>
                    <a:pt x="0" y="1529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085664" y="3621803"/>
              <a:ext cx="10337" cy="284270"/>
            </a:xfrm>
            <a:custGeom>
              <a:avLst/>
              <a:gdLst/>
              <a:ahLst/>
              <a:cxnLst/>
              <a:rect l="0" t="0" r="0" b="0"/>
              <a:pathLst>
                <a:path w="10337" h="284270">
                  <a:moveTo>
                    <a:pt x="10336" y="0"/>
                  </a:moveTo>
                  <a:lnTo>
                    <a:pt x="2003" y="48931"/>
                  </a:lnTo>
                  <a:lnTo>
                    <a:pt x="458" y="96776"/>
                  </a:lnTo>
                  <a:lnTo>
                    <a:pt x="0" y="147997"/>
                  </a:lnTo>
                  <a:lnTo>
                    <a:pt x="2984" y="200219"/>
                  </a:lnTo>
                  <a:lnTo>
                    <a:pt x="8158" y="246497"/>
                  </a:lnTo>
                  <a:lnTo>
                    <a:pt x="10336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001243" y="3727088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21057"/>
                  </a:moveTo>
                  <a:lnTo>
                    <a:pt x="130978" y="12724"/>
                  </a:lnTo>
                  <a:lnTo>
                    <a:pt x="79555" y="5373"/>
                  </a:lnTo>
                  <a:lnTo>
                    <a:pt x="19734" y="70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296042" y="3600746"/>
              <a:ext cx="126342" cy="305327"/>
            </a:xfrm>
            <a:custGeom>
              <a:avLst/>
              <a:gdLst/>
              <a:ahLst/>
              <a:cxnLst/>
              <a:rect l="0" t="0" r="0" b="0"/>
              <a:pathLst>
                <a:path w="126342" h="305327">
                  <a:moveTo>
                    <a:pt x="0" y="0"/>
                  </a:moveTo>
                  <a:lnTo>
                    <a:pt x="0" y="57264"/>
                  </a:lnTo>
                  <a:lnTo>
                    <a:pt x="5588" y="118156"/>
                  </a:lnTo>
                  <a:lnTo>
                    <a:pt x="9064" y="166681"/>
                  </a:lnTo>
                  <a:lnTo>
                    <a:pt x="10238" y="227073"/>
                  </a:lnTo>
                  <a:lnTo>
                    <a:pt x="13590" y="280944"/>
                  </a:lnTo>
                  <a:lnTo>
                    <a:pt x="16079" y="292581"/>
                  </a:lnTo>
                  <a:lnTo>
                    <a:pt x="17738" y="295659"/>
                  </a:lnTo>
                  <a:lnTo>
                    <a:pt x="18844" y="293032"/>
                  </a:lnTo>
                  <a:lnTo>
                    <a:pt x="21935" y="236593"/>
                  </a:lnTo>
                  <a:lnTo>
                    <a:pt x="26517" y="212777"/>
                  </a:lnTo>
                  <a:lnTo>
                    <a:pt x="38691" y="193613"/>
                  </a:lnTo>
                  <a:lnTo>
                    <a:pt x="46851" y="185227"/>
                  </a:lnTo>
                  <a:lnTo>
                    <a:pt x="55800" y="180807"/>
                  </a:lnTo>
                  <a:lnTo>
                    <a:pt x="75103" y="179014"/>
                  </a:lnTo>
                  <a:lnTo>
                    <a:pt x="83994" y="182514"/>
                  </a:lnTo>
                  <a:lnTo>
                    <a:pt x="100111" y="195761"/>
                  </a:lnTo>
                  <a:lnTo>
                    <a:pt x="116750" y="222950"/>
                  </a:lnTo>
                  <a:lnTo>
                    <a:pt x="125078" y="279198"/>
                  </a:lnTo>
                  <a:lnTo>
                    <a:pt x="126341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450827" y="3779404"/>
              <a:ext cx="140013" cy="147726"/>
            </a:xfrm>
            <a:custGeom>
              <a:avLst/>
              <a:gdLst/>
              <a:ahLst/>
              <a:cxnLst/>
              <a:rect l="0" t="0" r="0" b="0"/>
              <a:pathLst>
                <a:path w="140013" h="147726">
                  <a:moveTo>
                    <a:pt x="108426" y="74026"/>
                  </a:moveTo>
                  <a:lnTo>
                    <a:pt x="93773" y="30063"/>
                  </a:lnTo>
                  <a:lnTo>
                    <a:pt x="80858" y="13153"/>
                  </a:lnTo>
                  <a:lnTo>
                    <a:pt x="72500" y="5368"/>
                  </a:lnTo>
                  <a:lnTo>
                    <a:pt x="63418" y="1348"/>
                  </a:lnTo>
                  <a:lnTo>
                    <a:pt x="43969" y="0"/>
                  </a:lnTo>
                  <a:lnTo>
                    <a:pt x="26747" y="6421"/>
                  </a:lnTo>
                  <a:lnTo>
                    <a:pt x="18879" y="11408"/>
                  </a:lnTo>
                  <a:lnTo>
                    <a:pt x="7017" y="29428"/>
                  </a:lnTo>
                  <a:lnTo>
                    <a:pt x="2216" y="40785"/>
                  </a:lnTo>
                  <a:lnTo>
                    <a:pt x="0" y="65881"/>
                  </a:lnTo>
                  <a:lnTo>
                    <a:pt x="8111" y="114531"/>
                  </a:lnTo>
                  <a:lnTo>
                    <a:pt x="14643" y="120916"/>
                  </a:lnTo>
                  <a:lnTo>
                    <a:pt x="23678" y="124003"/>
                  </a:lnTo>
                  <a:lnTo>
                    <a:pt x="34380" y="124892"/>
                  </a:lnTo>
                  <a:lnTo>
                    <a:pt x="42685" y="121974"/>
                  </a:lnTo>
                  <a:lnTo>
                    <a:pt x="55031" y="109374"/>
                  </a:lnTo>
                  <a:lnTo>
                    <a:pt x="68561" y="82550"/>
                  </a:lnTo>
                  <a:lnTo>
                    <a:pt x="72491" y="79708"/>
                  </a:lnTo>
                  <a:lnTo>
                    <a:pt x="76281" y="81324"/>
                  </a:lnTo>
                  <a:lnTo>
                    <a:pt x="126624" y="134267"/>
                  </a:lnTo>
                  <a:lnTo>
                    <a:pt x="140012" y="147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590839" y="3748145"/>
              <a:ext cx="94757" cy="143680"/>
            </a:xfrm>
            <a:custGeom>
              <a:avLst/>
              <a:gdLst/>
              <a:ahLst/>
              <a:cxnLst/>
              <a:rect l="0" t="0" r="0" b="0"/>
              <a:pathLst>
                <a:path w="94757" h="143680">
                  <a:moveTo>
                    <a:pt x="0" y="0"/>
                  </a:moveTo>
                  <a:lnTo>
                    <a:pt x="0" y="22357"/>
                  </a:lnTo>
                  <a:lnTo>
                    <a:pt x="23720" y="84342"/>
                  </a:lnTo>
                  <a:lnTo>
                    <a:pt x="39607" y="125194"/>
                  </a:lnTo>
                  <a:lnTo>
                    <a:pt x="51139" y="141819"/>
                  </a:lnTo>
                  <a:lnTo>
                    <a:pt x="56319" y="143679"/>
                  </a:lnTo>
                  <a:lnTo>
                    <a:pt x="60943" y="141410"/>
                  </a:lnTo>
                  <a:lnTo>
                    <a:pt x="69200" y="129529"/>
                  </a:lnTo>
                  <a:lnTo>
                    <a:pt x="79255" y="101940"/>
                  </a:lnTo>
                  <a:lnTo>
                    <a:pt x="83245" y="51288"/>
                  </a:lnTo>
                  <a:lnTo>
                    <a:pt x="84961" y="27474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698931" y="3700630"/>
              <a:ext cx="113008" cy="198812"/>
            </a:xfrm>
            <a:custGeom>
              <a:avLst/>
              <a:gdLst/>
              <a:ahLst/>
              <a:cxnLst/>
              <a:rect l="0" t="0" r="0" b="0"/>
              <a:pathLst>
                <a:path w="113008" h="198812">
                  <a:moveTo>
                    <a:pt x="28779" y="100157"/>
                  </a:moveTo>
                  <a:lnTo>
                    <a:pt x="39957" y="111336"/>
                  </a:lnTo>
                  <a:lnTo>
                    <a:pt x="46760" y="113459"/>
                  </a:lnTo>
                  <a:lnTo>
                    <a:pt x="63677" y="112698"/>
                  </a:lnTo>
                  <a:lnTo>
                    <a:pt x="79774" y="105341"/>
                  </a:lnTo>
                  <a:lnTo>
                    <a:pt x="87342" y="100103"/>
                  </a:lnTo>
                  <a:lnTo>
                    <a:pt x="98871" y="84926"/>
                  </a:lnTo>
                  <a:lnTo>
                    <a:pt x="106724" y="65311"/>
                  </a:lnTo>
                  <a:lnTo>
                    <a:pt x="110215" y="40997"/>
                  </a:lnTo>
                  <a:lnTo>
                    <a:pt x="105526" y="20831"/>
                  </a:lnTo>
                  <a:lnTo>
                    <a:pt x="101001" y="12178"/>
                  </a:lnTo>
                  <a:lnTo>
                    <a:pt x="93304" y="6410"/>
                  </a:lnTo>
                  <a:lnTo>
                    <a:pt x="72275" y="0"/>
                  </a:lnTo>
                  <a:lnTo>
                    <a:pt x="39717" y="1981"/>
                  </a:lnTo>
                  <a:lnTo>
                    <a:pt x="31392" y="6630"/>
                  </a:lnTo>
                  <a:lnTo>
                    <a:pt x="19021" y="21155"/>
                  </a:lnTo>
                  <a:lnTo>
                    <a:pt x="5481" y="54652"/>
                  </a:lnTo>
                  <a:lnTo>
                    <a:pt x="0" y="113958"/>
                  </a:lnTo>
                  <a:lnTo>
                    <a:pt x="3511" y="139047"/>
                  </a:lnTo>
                  <a:lnTo>
                    <a:pt x="12089" y="158776"/>
                  </a:lnTo>
                  <a:lnTo>
                    <a:pt x="17652" y="167312"/>
                  </a:lnTo>
                  <a:lnTo>
                    <a:pt x="33192" y="179917"/>
                  </a:lnTo>
                  <a:lnTo>
                    <a:pt x="71764" y="197540"/>
                  </a:lnTo>
                  <a:lnTo>
                    <a:pt x="89217" y="198811"/>
                  </a:lnTo>
                  <a:lnTo>
                    <a:pt x="113007" y="1949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008011" y="3769004"/>
              <a:ext cx="151368" cy="145890"/>
            </a:xfrm>
            <a:custGeom>
              <a:avLst/>
              <a:gdLst/>
              <a:ahLst/>
              <a:cxnLst/>
              <a:rect l="0" t="0" r="0" b="0"/>
              <a:pathLst>
                <a:path w="151368" h="145890">
                  <a:moveTo>
                    <a:pt x="98724" y="84426"/>
                  </a:moveTo>
                  <a:lnTo>
                    <a:pt x="95605" y="41734"/>
                  </a:lnTo>
                  <a:lnTo>
                    <a:pt x="89149" y="22168"/>
                  </a:lnTo>
                  <a:lnTo>
                    <a:pt x="78481" y="5673"/>
                  </a:lnTo>
                  <a:lnTo>
                    <a:pt x="71191" y="1508"/>
                  </a:lnTo>
                  <a:lnTo>
                    <a:pt x="53732" y="0"/>
                  </a:lnTo>
                  <a:lnTo>
                    <a:pt x="37393" y="6349"/>
                  </a:lnTo>
                  <a:lnTo>
                    <a:pt x="29761" y="11317"/>
                  </a:lnTo>
                  <a:lnTo>
                    <a:pt x="18161" y="26197"/>
                  </a:lnTo>
                  <a:lnTo>
                    <a:pt x="1182" y="64345"/>
                  </a:lnTo>
                  <a:lnTo>
                    <a:pt x="0" y="87979"/>
                  </a:lnTo>
                  <a:lnTo>
                    <a:pt x="4544" y="112911"/>
                  </a:lnTo>
                  <a:lnTo>
                    <a:pt x="14362" y="135690"/>
                  </a:lnTo>
                  <a:lnTo>
                    <a:pt x="21426" y="141999"/>
                  </a:lnTo>
                  <a:lnTo>
                    <a:pt x="29645" y="145034"/>
                  </a:lnTo>
                  <a:lnTo>
                    <a:pt x="38634" y="145889"/>
                  </a:lnTo>
                  <a:lnTo>
                    <a:pt x="54860" y="140598"/>
                  </a:lnTo>
                  <a:lnTo>
                    <a:pt x="62462" y="135912"/>
                  </a:lnTo>
                  <a:lnTo>
                    <a:pt x="74029" y="118227"/>
                  </a:lnTo>
                  <a:lnTo>
                    <a:pt x="81899" y="94769"/>
                  </a:lnTo>
                  <a:lnTo>
                    <a:pt x="87500" y="63444"/>
                  </a:lnTo>
                  <a:lnTo>
                    <a:pt x="90072" y="63419"/>
                  </a:lnTo>
                  <a:lnTo>
                    <a:pt x="96049" y="72750"/>
                  </a:lnTo>
                  <a:lnTo>
                    <a:pt x="118462" y="117247"/>
                  </a:lnTo>
                  <a:lnTo>
                    <a:pt x="131283" y="128258"/>
                  </a:lnTo>
                  <a:lnTo>
                    <a:pt x="151367" y="1370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283985" y="3684974"/>
              <a:ext cx="117745" cy="186003"/>
            </a:xfrm>
            <a:custGeom>
              <a:avLst/>
              <a:gdLst/>
              <a:ahLst/>
              <a:cxnLst/>
              <a:rect l="0" t="0" r="0" b="0"/>
              <a:pathLst>
                <a:path w="117745" h="186003">
                  <a:moveTo>
                    <a:pt x="96491" y="0"/>
                  </a:moveTo>
                  <a:lnTo>
                    <a:pt x="53799" y="3119"/>
                  </a:lnTo>
                  <a:lnTo>
                    <a:pt x="34233" y="9575"/>
                  </a:lnTo>
                  <a:lnTo>
                    <a:pt x="17739" y="20243"/>
                  </a:lnTo>
                  <a:lnTo>
                    <a:pt x="5728" y="35903"/>
                  </a:lnTo>
                  <a:lnTo>
                    <a:pt x="888" y="44992"/>
                  </a:lnTo>
                  <a:lnTo>
                    <a:pt x="0" y="53392"/>
                  </a:lnTo>
                  <a:lnTo>
                    <a:pt x="5253" y="68963"/>
                  </a:lnTo>
                  <a:lnTo>
                    <a:pt x="18506" y="80563"/>
                  </a:lnTo>
                  <a:lnTo>
                    <a:pt x="75982" y="104963"/>
                  </a:lnTo>
                  <a:lnTo>
                    <a:pt x="95565" y="113330"/>
                  </a:lnTo>
                  <a:lnTo>
                    <a:pt x="112067" y="124848"/>
                  </a:lnTo>
                  <a:lnTo>
                    <a:pt x="116234" y="133535"/>
                  </a:lnTo>
                  <a:lnTo>
                    <a:pt x="117744" y="155665"/>
                  </a:lnTo>
                  <a:lnTo>
                    <a:pt x="114170" y="164608"/>
                  </a:lnTo>
                  <a:lnTo>
                    <a:pt x="100839" y="177664"/>
                  </a:lnTo>
                  <a:lnTo>
                    <a:pt x="80096" y="184246"/>
                  </a:lnTo>
                  <a:lnTo>
                    <a:pt x="56449" y="186002"/>
                  </a:lnTo>
                  <a:lnTo>
                    <a:pt x="12264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398906" y="3758836"/>
              <a:ext cx="181613" cy="271996"/>
            </a:xfrm>
            <a:custGeom>
              <a:avLst/>
              <a:gdLst/>
              <a:ahLst/>
              <a:cxnLst/>
              <a:rect l="0" t="0" r="0" b="0"/>
              <a:pathLst>
                <a:path w="181613" h="271996">
                  <a:moveTo>
                    <a:pt x="76327" y="84065"/>
                  </a:moveTo>
                  <a:lnTo>
                    <a:pt x="70738" y="25448"/>
                  </a:lnTo>
                  <a:lnTo>
                    <a:pt x="65581" y="15742"/>
                  </a:lnTo>
                  <a:lnTo>
                    <a:pt x="50495" y="1837"/>
                  </a:lnTo>
                  <a:lnTo>
                    <a:pt x="41558" y="0"/>
                  </a:lnTo>
                  <a:lnTo>
                    <a:pt x="22270" y="4199"/>
                  </a:lnTo>
                  <a:lnTo>
                    <a:pt x="14553" y="9764"/>
                  </a:lnTo>
                  <a:lnTo>
                    <a:pt x="2858" y="25306"/>
                  </a:lnTo>
                  <a:lnTo>
                    <a:pt x="0" y="47032"/>
                  </a:lnTo>
                  <a:lnTo>
                    <a:pt x="3800" y="69946"/>
                  </a:lnTo>
                  <a:lnTo>
                    <a:pt x="13287" y="87929"/>
                  </a:lnTo>
                  <a:lnTo>
                    <a:pt x="20262" y="91320"/>
                  </a:lnTo>
                  <a:lnTo>
                    <a:pt x="28422" y="91242"/>
                  </a:lnTo>
                  <a:lnTo>
                    <a:pt x="45677" y="84915"/>
                  </a:lnTo>
                  <a:lnTo>
                    <a:pt x="61145" y="74304"/>
                  </a:lnTo>
                  <a:lnTo>
                    <a:pt x="66206" y="75218"/>
                  </a:lnTo>
                  <a:lnTo>
                    <a:pt x="69579" y="80507"/>
                  </a:lnTo>
                  <a:lnTo>
                    <a:pt x="74994" y="122617"/>
                  </a:lnTo>
                  <a:lnTo>
                    <a:pt x="76064" y="184401"/>
                  </a:lnTo>
                  <a:lnTo>
                    <a:pt x="76249" y="234417"/>
                  </a:lnTo>
                  <a:lnTo>
                    <a:pt x="77474" y="271204"/>
                  </a:lnTo>
                  <a:lnTo>
                    <a:pt x="79431" y="271995"/>
                  </a:lnTo>
                  <a:lnTo>
                    <a:pt x="84726" y="263516"/>
                  </a:lnTo>
                  <a:lnTo>
                    <a:pt x="100776" y="232596"/>
                  </a:lnTo>
                  <a:lnTo>
                    <a:pt x="126130" y="203612"/>
                  </a:lnTo>
                  <a:lnTo>
                    <a:pt x="152305" y="187987"/>
                  </a:lnTo>
                  <a:lnTo>
                    <a:pt x="181612" y="1788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517347" y="3684974"/>
              <a:ext cx="115815" cy="117549"/>
            </a:xfrm>
            <a:custGeom>
              <a:avLst/>
              <a:gdLst/>
              <a:ahLst/>
              <a:cxnLst/>
              <a:rect l="0" t="0" r="0" b="0"/>
              <a:pathLst>
                <a:path w="115815" h="117549">
                  <a:moveTo>
                    <a:pt x="0" y="21057"/>
                  </a:moveTo>
                  <a:lnTo>
                    <a:pt x="3120" y="63748"/>
                  </a:lnTo>
                  <a:lnTo>
                    <a:pt x="9575" y="83314"/>
                  </a:lnTo>
                  <a:lnTo>
                    <a:pt x="20244" y="99810"/>
                  </a:lnTo>
                  <a:lnTo>
                    <a:pt x="35903" y="111820"/>
                  </a:lnTo>
                  <a:lnTo>
                    <a:pt x="44992" y="116661"/>
                  </a:lnTo>
                  <a:lnTo>
                    <a:pt x="54562" y="117548"/>
                  </a:lnTo>
                  <a:lnTo>
                    <a:pt x="74553" y="112295"/>
                  </a:lnTo>
                  <a:lnTo>
                    <a:pt x="92016" y="99041"/>
                  </a:lnTo>
                  <a:lnTo>
                    <a:pt x="99949" y="90594"/>
                  </a:lnTo>
                  <a:lnTo>
                    <a:pt x="108763" y="68730"/>
                  </a:lnTo>
                  <a:lnTo>
                    <a:pt x="113725" y="33232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650369" y="3705705"/>
              <a:ext cx="151248" cy="124983"/>
            </a:xfrm>
            <a:custGeom>
              <a:avLst/>
              <a:gdLst/>
              <a:ahLst/>
              <a:cxnLst/>
              <a:rect l="0" t="0" r="0" b="0"/>
              <a:pathLst>
                <a:path w="151248" h="124983">
                  <a:moveTo>
                    <a:pt x="88077" y="74025"/>
                  </a:moveTo>
                  <a:lnTo>
                    <a:pt x="68948" y="21320"/>
                  </a:lnTo>
                  <a:lnTo>
                    <a:pt x="57738" y="5367"/>
                  </a:lnTo>
                  <a:lnTo>
                    <a:pt x="50303" y="1347"/>
                  </a:lnTo>
                  <a:lnTo>
                    <a:pt x="32683" y="0"/>
                  </a:lnTo>
                  <a:lnTo>
                    <a:pt x="25412" y="3618"/>
                  </a:lnTo>
                  <a:lnTo>
                    <a:pt x="14211" y="16997"/>
                  </a:lnTo>
                  <a:lnTo>
                    <a:pt x="1330" y="44260"/>
                  </a:lnTo>
                  <a:lnTo>
                    <a:pt x="0" y="67425"/>
                  </a:lnTo>
                  <a:lnTo>
                    <a:pt x="4478" y="92149"/>
                  </a:lnTo>
                  <a:lnTo>
                    <a:pt x="14267" y="114836"/>
                  </a:lnTo>
                  <a:lnTo>
                    <a:pt x="22492" y="121119"/>
                  </a:lnTo>
                  <a:lnTo>
                    <a:pt x="44110" y="124982"/>
                  </a:lnTo>
                  <a:lnTo>
                    <a:pt x="54086" y="122034"/>
                  </a:lnTo>
                  <a:lnTo>
                    <a:pt x="71410" y="109401"/>
                  </a:lnTo>
                  <a:lnTo>
                    <a:pt x="80669" y="88968"/>
                  </a:lnTo>
                  <a:lnTo>
                    <a:pt x="83138" y="76968"/>
                  </a:lnTo>
                  <a:lnTo>
                    <a:pt x="85954" y="72477"/>
                  </a:lnTo>
                  <a:lnTo>
                    <a:pt x="89002" y="72993"/>
                  </a:lnTo>
                  <a:lnTo>
                    <a:pt x="95507" y="82925"/>
                  </a:lnTo>
                  <a:lnTo>
                    <a:pt x="102297" y="99038"/>
                  </a:lnTo>
                  <a:lnTo>
                    <a:pt x="115454" y="111658"/>
                  </a:lnTo>
                  <a:lnTo>
                    <a:pt x="123875" y="116661"/>
                  </a:lnTo>
                  <a:lnTo>
                    <a:pt x="130659" y="118827"/>
                  </a:lnTo>
                  <a:lnTo>
                    <a:pt x="136352" y="119101"/>
                  </a:lnTo>
                  <a:lnTo>
                    <a:pt x="151247" y="1161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810526" y="3674445"/>
              <a:ext cx="54263" cy="141614"/>
            </a:xfrm>
            <a:custGeom>
              <a:avLst/>
              <a:gdLst/>
              <a:ahLst/>
              <a:cxnLst/>
              <a:rect l="0" t="0" r="0" b="0"/>
              <a:pathLst>
                <a:path w="54263" h="141614">
                  <a:moveTo>
                    <a:pt x="12147" y="94757"/>
                  </a:moveTo>
                  <a:lnTo>
                    <a:pt x="27766" y="141613"/>
                  </a:lnTo>
                  <a:lnTo>
                    <a:pt x="8504" y="90066"/>
                  </a:lnTo>
                  <a:lnTo>
                    <a:pt x="0" y="65766"/>
                  </a:lnTo>
                  <a:lnTo>
                    <a:pt x="119" y="43267"/>
                  </a:lnTo>
                  <a:lnTo>
                    <a:pt x="10311" y="24689"/>
                  </a:lnTo>
                  <a:lnTo>
                    <a:pt x="25369" y="10973"/>
                  </a:lnTo>
                  <a:lnTo>
                    <a:pt x="5426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898120" y="3672606"/>
              <a:ext cx="124596" cy="134556"/>
            </a:xfrm>
            <a:custGeom>
              <a:avLst/>
              <a:gdLst/>
              <a:ahLst/>
              <a:cxnLst/>
              <a:rect l="0" t="0" r="0" b="0"/>
              <a:pathLst>
                <a:path w="124596" h="134556">
                  <a:moveTo>
                    <a:pt x="19310" y="43953"/>
                  </a:moveTo>
                  <a:lnTo>
                    <a:pt x="30489" y="55131"/>
                  </a:lnTo>
                  <a:lnTo>
                    <a:pt x="48455" y="60620"/>
                  </a:lnTo>
                  <a:lnTo>
                    <a:pt x="59797" y="62083"/>
                  </a:lnTo>
                  <a:lnTo>
                    <a:pt x="67358" y="58380"/>
                  </a:lnTo>
                  <a:lnTo>
                    <a:pt x="72398" y="51231"/>
                  </a:lnTo>
                  <a:lnTo>
                    <a:pt x="75759" y="41786"/>
                  </a:lnTo>
                  <a:lnTo>
                    <a:pt x="75660" y="33150"/>
                  </a:lnTo>
                  <a:lnTo>
                    <a:pt x="69311" y="17315"/>
                  </a:lnTo>
                  <a:lnTo>
                    <a:pt x="55571" y="5598"/>
                  </a:lnTo>
                  <a:lnTo>
                    <a:pt x="46993" y="835"/>
                  </a:lnTo>
                  <a:lnTo>
                    <a:pt x="37766" y="0"/>
                  </a:lnTo>
                  <a:lnTo>
                    <a:pt x="18154" y="5311"/>
                  </a:lnTo>
                  <a:lnTo>
                    <a:pt x="11520" y="12343"/>
                  </a:lnTo>
                  <a:lnTo>
                    <a:pt x="4149" y="32634"/>
                  </a:lnTo>
                  <a:lnTo>
                    <a:pt x="0" y="70365"/>
                  </a:lnTo>
                  <a:lnTo>
                    <a:pt x="5269" y="91177"/>
                  </a:lnTo>
                  <a:lnTo>
                    <a:pt x="27715" y="123601"/>
                  </a:lnTo>
                  <a:lnTo>
                    <a:pt x="47222" y="131995"/>
                  </a:lnTo>
                  <a:lnTo>
                    <a:pt x="71489" y="134555"/>
                  </a:lnTo>
                  <a:lnTo>
                    <a:pt x="124595" y="1281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8201700" y="3706031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10528" y="0"/>
                  </a:moveTo>
                  <a:lnTo>
                    <a:pt x="2195" y="37478"/>
                  </a:lnTo>
                  <a:lnTo>
                    <a:pt x="289" y="97872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8180642" y="363233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8245277" y="3707366"/>
              <a:ext cx="103822" cy="114479"/>
            </a:xfrm>
            <a:custGeom>
              <a:avLst/>
              <a:gdLst/>
              <a:ahLst/>
              <a:cxnLst/>
              <a:rect l="0" t="0" r="0" b="0"/>
              <a:pathLst>
                <a:path w="103822" h="114479">
                  <a:moveTo>
                    <a:pt x="9065" y="82893"/>
                  </a:moveTo>
                  <a:lnTo>
                    <a:pt x="9065" y="105250"/>
                  </a:lnTo>
                  <a:lnTo>
                    <a:pt x="7895" y="108326"/>
                  </a:lnTo>
                  <a:lnTo>
                    <a:pt x="5945" y="106867"/>
                  </a:lnTo>
                  <a:lnTo>
                    <a:pt x="3476" y="102385"/>
                  </a:lnTo>
                  <a:lnTo>
                    <a:pt x="0" y="73721"/>
                  </a:lnTo>
                  <a:lnTo>
                    <a:pt x="10182" y="19900"/>
                  </a:lnTo>
                  <a:lnTo>
                    <a:pt x="13319" y="9312"/>
                  </a:lnTo>
                  <a:lnTo>
                    <a:pt x="20090" y="3423"/>
                  </a:lnTo>
                  <a:lnTo>
                    <a:pt x="29283" y="667"/>
                  </a:lnTo>
                  <a:lnTo>
                    <a:pt x="40091" y="0"/>
                  </a:lnTo>
                  <a:lnTo>
                    <a:pt x="49636" y="3064"/>
                  </a:lnTo>
                  <a:lnTo>
                    <a:pt x="66481" y="15828"/>
                  </a:lnTo>
                  <a:lnTo>
                    <a:pt x="83528" y="48334"/>
                  </a:lnTo>
                  <a:lnTo>
                    <a:pt x="100340" y="97319"/>
                  </a:lnTo>
                  <a:lnTo>
                    <a:pt x="103821" y="1144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8528168" y="3537575"/>
              <a:ext cx="10444" cy="263213"/>
            </a:xfrm>
            <a:custGeom>
              <a:avLst/>
              <a:gdLst/>
              <a:ahLst/>
              <a:cxnLst/>
              <a:rect l="0" t="0" r="0" b="0"/>
              <a:pathLst>
                <a:path w="10444" h="263213">
                  <a:moveTo>
                    <a:pt x="10443" y="0"/>
                  </a:moveTo>
                  <a:lnTo>
                    <a:pt x="2110" y="37478"/>
                  </a:lnTo>
                  <a:lnTo>
                    <a:pt x="348" y="100080"/>
                  </a:lnTo>
                  <a:lnTo>
                    <a:pt x="0" y="163225"/>
                  </a:lnTo>
                  <a:lnTo>
                    <a:pt x="3051" y="217639"/>
                  </a:lnTo>
                  <a:lnTo>
                    <a:pt x="10443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8433327" y="3695502"/>
              <a:ext cx="147399" cy="10530"/>
            </a:xfrm>
            <a:custGeom>
              <a:avLst/>
              <a:gdLst/>
              <a:ahLst/>
              <a:cxnLst/>
              <a:rect l="0" t="0" r="0" b="0"/>
              <a:pathLst>
                <a:path w="147399" h="10530">
                  <a:moveTo>
                    <a:pt x="147398" y="0"/>
                  </a:moveTo>
                  <a:lnTo>
                    <a:pt x="98467" y="0"/>
                  </a:lnTo>
                  <a:lnTo>
                    <a:pt x="39337" y="0"/>
                  </a:lnTo>
                  <a:lnTo>
                    <a:pt x="20212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581376" y="3495461"/>
              <a:ext cx="232929" cy="292346"/>
            </a:xfrm>
            <a:custGeom>
              <a:avLst/>
              <a:gdLst/>
              <a:ahLst/>
              <a:cxnLst/>
              <a:rect l="0" t="0" r="0" b="0"/>
              <a:pathLst>
                <a:path w="232929" h="292346">
                  <a:moveTo>
                    <a:pt x="9877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2661" y="137661"/>
                  </a:lnTo>
                  <a:lnTo>
                    <a:pt x="7740" y="186628"/>
                  </a:lnTo>
                  <a:lnTo>
                    <a:pt x="15045" y="245095"/>
                  </a:lnTo>
                  <a:lnTo>
                    <a:pt x="19347" y="292345"/>
                  </a:lnTo>
                  <a:lnTo>
                    <a:pt x="28678" y="229429"/>
                  </a:lnTo>
                  <a:lnTo>
                    <a:pt x="29430" y="216124"/>
                  </a:lnTo>
                  <a:lnTo>
                    <a:pt x="34611" y="208423"/>
                  </a:lnTo>
                  <a:lnTo>
                    <a:pt x="42744" y="204460"/>
                  </a:lnTo>
                  <a:lnTo>
                    <a:pt x="52845" y="202987"/>
                  </a:lnTo>
                  <a:lnTo>
                    <a:pt x="61920" y="206684"/>
                  </a:lnTo>
                  <a:lnTo>
                    <a:pt x="78241" y="223271"/>
                  </a:lnTo>
                  <a:lnTo>
                    <a:pt x="94994" y="258917"/>
                  </a:lnTo>
                  <a:lnTo>
                    <a:pt x="99377" y="262688"/>
                  </a:lnTo>
                  <a:lnTo>
                    <a:pt x="103469" y="260523"/>
                  </a:lnTo>
                  <a:lnTo>
                    <a:pt x="124031" y="234605"/>
                  </a:lnTo>
                  <a:lnTo>
                    <a:pt x="131603" y="231273"/>
                  </a:lnTo>
                  <a:lnTo>
                    <a:pt x="149376" y="230689"/>
                  </a:lnTo>
                  <a:lnTo>
                    <a:pt x="189381" y="237508"/>
                  </a:lnTo>
                  <a:lnTo>
                    <a:pt x="210150" y="235020"/>
                  </a:lnTo>
                  <a:lnTo>
                    <a:pt x="218262" y="230380"/>
                  </a:lnTo>
                  <a:lnTo>
                    <a:pt x="230394" y="215865"/>
                  </a:lnTo>
                  <a:lnTo>
                    <a:pt x="232928" y="207081"/>
                  </a:lnTo>
                  <a:lnTo>
                    <a:pt x="232623" y="187962"/>
                  </a:lnTo>
                  <a:lnTo>
                    <a:pt x="228565" y="180290"/>
                  </a:lnTo>
                  <a:lnTo>
                    <a:pt x="214697" y="168646"/>
                  </a:lnTo>
                  <a:lnTo>
                    <a:pt x="181569" y="161103"/>
                  </a:lnTo>
                  <a:lnTo>
                    <a:pt x="161834" y="165578"/>
                  </a:lnTo>
                  <a:lnTo>
                    <a:pt x="153296" y="170047"/>
                  </a:lnTo>
                  <a:lnTo>
                    <a:pt x="140690" y="187490"/>
                  </a:lnTo>
                  <a:lnTo>
                    <a:pt x="132357" y="210841"/>
                  </a:lnTo>
                  <a:lnTo>
                    <a:pt x="128654" y="236816"/>
                  </a:lnTo>
                  <a:lnTo>
                    <a:pt x="133247" y="257720"/>
                  </a:lnTo>
                  <a:lnTo>
                    <a:pt x="137747" y="266570"/>
                  </a:lnTo>
                  <a:lnTo>
                    <a:pt x="152107" y="279522"/>
                  </a:lnTo>
                  <a:lnTo>
                    <a:pt x="171357" y="288009"/>
                  </a:lnTo>
                  <a:lnTo>
                    <a:pt x="203822" y="291616"/>
                  </a:lnTo>
                  <a:lnTo>
                    <a:pt x="209364" y="290337"/>
                  </a:lnTo>
                  <a:lnTo>
                    <a:pt x="220447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8932326" y="3662314"/>
              <a:ext cx="101125" cy="149003"/>
            </a:xfrm>
            <a:custGeom>
              <a:avLst/>
              <a:gdLst/>
              <a:ahLst/>
              <a:cxnLst/>
              <a:rect l="0" t="0" r="0" b="0"/>
              <a:pathLst>
                <a:path w="101125" h="149003">
                  <a:moveTo>
                    <a:pt x="69539" y="12131"/>
                  </a:moveTo>
                  <a:lnTo>
                    <a:pt x="58360" y="953"/>
                  </a:lnTo>
                  <a:lnTo>
                    <a:pt x="51558" y="0"/>
                  </a:lnTo>
                  <a:lnTo>
                    <a:pt x="34642" y="5180"/>
                  </a:lnTo>
                  <a:lnTo>
                    <a:pt x="10976" y="21250"/>
                  </a:lnTo>
                  <a:lnTo>
                    <a:pt x="2567" y="40360"/>
                  </a:lnTo>
                  <a:lnTo>
                    <a:pt x="0" y="63282"/>
                  </a:lnTo>
                  <a:lnTo>
                    <a:pt x="2758" y="85168"/>
                  </a:lnTo>
                  <a:lnTo>
                    <a:pt x="16476" y="117220"/>
                  </a:lnTo>
                  <a:lnTo>
                    <a:pt x="40949" y="143354"/>
                  </a:lnTo>
                  <a:lnTo>
                    <a:pt x="51649" y="147576"/>
                  </a:lnTo>
                  <a:lnTo>
                    <a:pt x="101124" y="1490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9061701" y="3684974"/>
              <a:ext cx="93527" cy="144886"/>
            </a:xfrm>
            <a:custGeom>
              <a:avLst/>
              <a:gdLst/>
              <a:ahLst/>
              <a:cxnLst/>
              <a:rect l="0" t="0" r="0" b="0"/>
              <a:pathLst>
                <a:path w="93527" h="144886">
                  <a:moveTo>
                    <a:pt x="55978" y="0"/>
                  </a:moveTo>
                  <a:lnTo>
                    <a:pt x="17604" y="29308"/>
                  </a:lnTo>
                  <a:lnTo>
                    <a:pt x="1973" y="55087"/>
                  </a:lnTo>
                  <a:lnTo>
                    <a:pt x="0" y="74786"/>
                  </a:lnTo>
                  <a:lnTo>
                    <a:pt x="4192" y="95239"/>
                  </a:lnTo>
                  <a:lnTo>
                    <a:pt x="19707" y="125315"/>
                  </a:lnTo>
                  <a:lnTo>
                    <a:pt x="32448" y="141873"/>
                  </a:lnTo>
                  <a:lnTo>
                    <a:pt x="40291" y="144885"/>
                  </a:lnTo>
                  <a:lnTo>
                    <a:pt x="49029" y="144553"/>
                  </a:lnTo>
                  <a:lnTo>
                    <a:pt x="66927" y="137945"/>
                  </a:lnTo>
                  <a:lnTo>
                    <a:pt x="82681" y="127209"/>
                  </a:lnTo>
                  <a:lnTo>
                    <a:pt x="87818" y="118731"/>
                  </a:lnTo>
                  <a:lnTo>
                    <a:pt x="93526" y="96833"/>
                  </a:lnTo>
                  <a:lnTo>
                    <a:pt x="91149" y="63786"/>
                  </a:lnTo>
                  <a:lnTo>
                    <a:pt x="82918" y="45507"/>
                  </a:lnTo>
                  <a:lnTo>
                    <a:pt x="66506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9180850" y="3653388"/>
              <a:ext cx="52643" cy="152142"/>
            </a:xfrm>
            <a:custGeom>
              <a:avLst/>
              <a:gdLst/>
              <a:ahLst/>
              <a:cxnLst/>
              <a:rect l="0" t="0" r="0" b="0"/>
              <a:pathLst>
                <a:path w="52643" h="152142">
                  <a:moveTo>
                    <a:pt x="0" y="105285"/>
                  </a:moveTo>
                  <a:lnTo>
                    <a:pt x="25171" y="152141"/>
                  </a:lnTo>
                  <a:lnTo>
                    <a:pt x="23665" y="145997"/>
                  </a:lnTo>
                  <a:lnTo>
                    <a:pt x="7101" y="112287"/>
                  </a:lnTo>
                  <a:lnTo>
                    <a:pt x="3273" y="76294"/>
                  </a:lnTo>
                  <a:lnTo>
                    <a:pt x="6524" y="53796"/>
                  </a:lnTo>
                  <a:lnTo>
                    <a:pt x="14987" y="35218"/>
                  </a:lnTo>
                  <a:lnTo>
                    <a:pt x="26548" y="20331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9286134" y="3663491"/>
              <a:ext cx="105286" cy="158354"/>
            </a:xfrm>
            <a:custGeom>
              <a:avLst/>
              <a:gdLst/>
              <a:ahLst/>
              <a:cxnLst/>
              <a:rect l="0" t="0" r="0" b="0"/>
              <a:pathLst>
                <a:path w="105286" h="158354">
                  <a:moveTo>
                    <a:pt x="0" y="74125"/>
                  </a:moveTo>
                  <a:lnTo>
                    <a:pt x="3119" y="116817"/>
                  </a:lnTo>
                  <a:lnTo>
                    <a:pt x="6066" y="130534"/>
                  </a:lnTo>
                  <a:lnTo>
                    <a:pt x="3476" y="124932"/>
                  </a:lnTo>
                  <a:lnTo>
                    <a:pt x="458" y="71573"/>
                  </a:lnTo>
                  <a:lnTo>
                    <a:pt x="5680" y="23058"/>
                  </a:lnTo>
                  <a:lnTo>
                    <a:pt x="10806" y="14344"/>
                  </a:lnTo>
                  <a:lnTo>
                    <a:pt x="25860" y="1542"/>
                  </a:lnTo>
                  <a:lnTo>
                    <a:pt x="33618" y="0"/>
                  </a:lnTo>
                  <a:lnTo>
                    <a:pt x="41130" y="1312"/>
                  </a:lnTo>
                  <a:lnTo>
                    <a:pt x="48477" y="4526"/>
                  </a:lnTo>
                  <a:lnTo>
                    <a:pt x="59760" y="17456"/>
                  </a:lnTo>
                  <a:lnTo>
                    <a:pt x="83929" y="74696"/>
                  </a:lnTo>
                  <a:lnTo>
                    <a:pt x="100567" y="131739"/>
                  </a:lnTo>
                  <a:lnTo>
                    <a:pt x="105285" y="1583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9412477" y="3650372"/>
              <a:ext cx="88681" cy="171473"/>
            </a:xfrm>
            <a:custGeom>
              <a:avLst/>
              <a:gdLst/>
              <a:ahLst/>
              <a:cxnLst/>
              <a:rect l="0" t="0" r="0" b="0"/>
              <a:pathLst>
                <a:path w="88681" h="171473">
                  <a:moveTo>
                    <a:pt x="0" y="87244"/>
                  </a:moveTo>
                  <a:lnTo>
                    <a:pt x="16767" y="92834"/>
                  </a:lnTo>
                  <a:lnTo>
                    <a:pt x="34358" y="92458"/>
                  </a:lnTo>
                  <a:lnTo>
                    <a:pt x="53875" y="87222"/>
                  </a:lnTo>
                  <a:lnTo>
                    <a:pt x="74247" y="77096"/>
                  </a:lnTo>
                  <a:lnTo>
                    <a:pt x="81083" y="68780"/>
                  </a:lnTo>
                  <a:lnTo>
                    <a:pt x="88680" y="47063"/>
                  </a:lnTo>
                  <a:lnTo>
                    <a:pt x="88365" y="37060"/>
                  </a:lnTo>
                  <a:lnTo>
                    <a:pt x="81777" y="19707"/>
                  </a:lnTo>
                  <a:lnTo>
                    <a:pt x="67931" y="7315"/>
                  </a:lnTo>
                  <a:lnTo>
                    <a:pt x="59325" y="2372"/>
                  </a:lnTo>
                  <a:lnTo>
                    <a:pt x="40404" y="0"/>
                  </a:lnTo>
                  <a:lnTo>
                    <a:pt x="30445" y="1006"/>
                  </a:lnTo>
                  <a:lnTo>
                    <a:pt x="22637" y="5185"/>
                  </a:lnTo>
                  <a:lnTo>
                    <a:pt x="10841" y="19188"/>
                  </a:lnTo>
                  <a:lnTo>
                    <a:pt x="3212" y="57981"/>
                  </a:lnTo>
                  <a:lnTo>
                    <a:pt x="16276" y="113916"/>
                  </a:lnTo>
                  <a:lnTo>
                    <a:pt x="24001" y="137703"/>
                  </a:lnTo>
                  <a:lnTo>
                    <a:pt x="37573" y="153734"/>
                  </a:lnTo>
                  <a:lnTo>
                    <a:pt x="54134" y="163588"/>
                  </a:lnTo>
                  <a:lnTo>
                    <a:pt x="84227" y="1714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9559876" y="3611274"/>
              <a:ext cx="126343" cy="200602"/>
            </a:xfrm>
            <a:custGeom>
              <a:avLst/>
              <a:gdLst/>
              <a:ahLst/>
              <a:cxnLst/>
              <a:rect l="0" t="0" r="0" b="0"/>
              <a:pathLst>
                <a:path w="126343" h="200602">
                  <a:moveTo>
                    <a:pt x="0" y="115814"/>
                  </a:moveTo>
                  <a:lnTo>
                    <a:pt x="17958" y="176924"/>
                  </a:lnTo>
                  <a:lnTo>
                    <a:pt x="24749" y="199126"/>
                  </a:lnTo>
                  <a:lnTo>
                    <a:pt x="27028" y="200601"/>
                  </a:lnTo>
                  <a:lnTo>
                    <a:pt x="29560" y="186642"/>
                  </a:lnTo>
                  <a:lnTo>
                    <a:pt x="31185" y="137257"/>
                  </a:lnTo>
                  <a:lnTo>
                    <a:pt x="33807" y="91622"/>
                  </a:lnTo>
                  <a:lnTo>
                    <a:pt x="48361" y="56003"/>
                  </a:lnTo>
                  <a:lnTo>
                    <a:pt x="60878" y="38148"/>
                  </a:lnTo>
                  <a:lnTo>
                    <a:pt x="80479" y="2553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2990093" y="4032414"/>
              <a:ext cx="1221307" cy="115815"/>
            </a:xfrm>
            <a:custGeom>
              <a:avLst/>
              <a:gdLst/>
              <a:ahLst/>
              <a:cxnLst/>
              <a:rect l="0" t="0" r="0" b="0"/>
              <a:pathLst>
                <a:path w="1221307" h="115815">
                  <a:moveTo>
                    <a:pt x="1221306" y="0"/>
                  </a:moveTo>
                  <a:lnTo>
                    <a:pt x="1172375" y="0"/>
                  </a:lnTo>
                  <a:lnTo>
                    <a:pt x="1113244" y="0"/>
                  </a:lnTo>
                  <a:lnTo>
                    <a:pt x="1065026" y="0"/>
                  </a:lnTo>
                  <a:lnTo>
                    <a:pt x="1002396" y="7236"/>
                  </a:lnTo>
                  <a:lnTo>
                    <a:pt x="946264" y="9553"/>
                  </a:lnTo>
                  <a:lnTo>
                    <a:pt x="890897" y="9070"/>
                  </a:lnTo>
                  <a:lnTo>
                    <a:pt x="830559" y="3207"/>
                  </a:lnTo>
                  <a:lnTo>
                    <a:pt x="768227" y="951"/>
                  </a:lnTo>
                  <a:lnTo>
                    <a:pt x="707644" y="282"/>
                  </a:lnTo>
                  <a:lnTo>
                    <a:pt x="647186" y="3176"/>
                  </a:lnTo>
                  <a:lnTo>
                    <a:pt x="599640" y="8350"/>
                  </a:lnTo>
                  <a:lnTo>
                    <a:pt x="536810" y="9883"/>
                  </a:lnTo>
                  <a:lnTo>
                    <a:pt x="483098" y="13457"/>
                  </a:lnTo>
                  <a:lnTo>
                    <a:pt x="427920" y="19556"/>
                  </a:lnTo>
                  <a:lnTo>
                    <a:pt x="369206" y="20612"/>
                  </a:lnTo>
                  <a:lnTo>
                    <a:pt x="326698" y="23979"/>
                  </a:lnTo>
                  <a:lnTo>
                    <a:pt x="269545" y="32451"/>
                  </a:lnTo>
                  <a:lnTo>
                    <a:pt x="213900" y="45795"/>
                  </a:lnTo>
                  <a:lnTo>
                    <a:pt x="161878" y="59695"/>
                  </a:lnTo>
                  <a:lnTo>
                    <a:pt x="100216" y="77213"/>
                  </a:lnTo>
                  <a:lnTo>
                    <a:pt x="42833" y="94757"/>
                  </a:lnTo>
                  <a:lnTo>
                    <a:pt x="16981" y="105285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240549" y="3784568"/>
              <a:ext cx="139514" cy="26749"/>
            </a:xfrm>
            <a:custGeom>
              <a:avLst/>
              <a:gdLst/>
              <a:ahLst/>
              <a:cxnLst/>
              <a:rect l="0" t="0" r="0" b="0"/>
              <a:pathLst>
                <a:path w="139514" h="26749">
                  <a:moveTo>
                    <a:pt x="118456" y="26748"/>
                  </a:moveTo>
                  <a:lnTo>
                    <a:pt x="63411" y="9959"/>
                  </a:lnTo>
                  <a:lnTo>
                    <a:pt x="0" y="0"/>
                  </a:lnTo>
                  <a:lnTo>
                    <a:pt x="881" y="727"/>
                  </a:lnTo>
                  <a:lnTo>
                    <a:pt x="37939" y="12273"/>
                  </a:lnTo>
                  <a:lnTo>
                    <a:pt x="88297" y="15440"/>
                  </a:lnTo>
                  <a:lnTo>
                    <a:pt x="112071" y="17042"/>
                  </a:lnTo>
                  <a:lnTo>
                    <a:pt x="139513" y="267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270388" y="284269"/>
            <a:ext cx="3172431" cy="747524"/>
            <a:chOff x="270388" y="284269"/>
            <a:chExt cx="3172431" cy="747524"/>
          </a:xfrm>
        </p:grpSpPr>
        <p:sp>
          <p:nvSpPr>
            <p:cNvPr id="2" name="Freeform 1"/>
            <p:cNvSpPr/>
            <p:nvPr/>
          </p:nvSpPr>
          <p:spPr>
            <a:xfrm>
              <a:off x="270388" y="331322"/>
              <a:ext cx="465176" cy="519207"/>
            </a:xfrm>
            <a:custGeom>
              <a:avLst/>
              <a:gdLst/>
              <a:ahLst/>
              <a:cxnLst/>
              <a:rect l="0" t="0" r="0" b="0"/>
              <a:pathLst>
                <a:path w="465176" h="519207">
                  <a:moveTo>
                    <a:pt x="234979" y="5589"/>
                  </a:moveTo>
                  <a:lnTo>
                    <a:pt x="218212" y="0"/>
                  </a:lnTo>
                  <a:lnTo>
                    <a:pt x="200621" y="376"/>
                  </a:lnTo>
                  <a:lnTo>
                    <a:pt x="139979" y="16585"/>
                  </a:lnTo>
                  <a:lnTo>
                    <a:pt x="120228" y="24514"/>
                  </a:lnTo>
                  <a:lnTo>
                    <a:pt x="75574" y="60955"/>
                  </a:lnTo>
                  <a:lnTo>
                    <a:pt x="37470" y="116053"/>
                  </a:lnTo>
                  <a:lnTo>
                    <a:pt x="14677" y="175652"/>
                  </a:lnTo>
                  <a:lnTo>
                    <a:pt x="0" y="230515"/>
                  </a:lnTo>
                  <a:lnTo>
                    <a:pt x="2647" y="293648"/>
                  </a:lnTo>
                  <a:lnTo>
                    <a:pt x="14435" y="352392"/>
                  </a:lnTo>
                  <a:lnTo>
                    <a:pt x="23486" y="379652"/>
                  </a:lnTo>
                  <a:lnTo>
                    <a:pt x="62199" y="436604"/>
                  </a:lnTo>
                  <a:lnTo>
                    <a:pt x="92099" y="470837"/>
                  </a:lnTo>
                  <a:lnTo>
                    <a:pt x="121675" y="491791"/>
                  </a:lnTo>
                  <a:lnTo>
                    <a:pt x="181050" y="513792"/>
                  </a:lnTo>
                  <a:lnTo>
                    <a:pt x="219130" y="519206"/>
                  </a:lnTo>
                  <a:lnTo>
                    <a:pt x="260049" y="515221"/>
                  </a:lnTo>
                  <a:lnTo>
                    <a:pt x="321469" y="488613"/>
                  </a:lnTo>
                  <a:lnTo>
                    <a:pt x="345949" y="474120"/>
                  </a:lnTo>
                  <a:lnTo>
                    <a:pt x="402919" y="415740"/>
                  </a:lnTo>
                  <a:lnTo>
                    <a:pt x="425639" y="383309"/>
                  </a:lnTo>
                  <a:lnTo>
                    <a:pt x="444389" y="331022"/>
                  </a:lnTo>
                  <a:lnTo>
                    <a:pt x="459358" y="275633"/>
                  </a:lnTo>
                  <a:lnTo>
                    <a:pt x="465175" y="219632"/>
                  </a:lnTo>
                  <a:lnTo>
                    <a:pt x="463842" y="177544"/>
                  </a:lnTo>
                  <a:lnTo>
                    <a:pt x="446737" y="124520"/>
                  </a:lnTo>
                  <a:lnTo>
                    <a:pt x="426157" y="79905"/>
                  </a:lnTo>
                  <a:lnTo>
                    <a:pt x="400809" y="53475"/>
                  </a:lnTo>
                  <a:lnTo>
                    <a:pt x="342114" y="27869"/>
                  </a:lnTo>
                  <a:lnTo>
                    <a:pt x="287865" y="11600"/>
                  </a:lnTo>
                  <a:lnTo>
                    <a:pt x="245556" y="17998"/>
                  </a:lnTo>
                  <a:lnTo>
                    <a:pt x="192865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89637" y="284269"/>
              <a:ext cx="228903" cy="544594"/>
            </a:xfrm>
            <a:custGeom>
              <a:avLst/>
              <a:gdLst/>
              <a:ahLst/>
              <a:cxnLst/>
              <a:rect l="0" t="0" r="0" b="0"/>
              <a:pathLst>
                <a:path w="228903" h="544594">
                  <a:moveTo>
                    <a:pt x="10528" y="0"/>
                  </a:moveTo>
                  <a:lnTo>
                    <a:pt x="3293" y="27556"/>
                  </a:lnTo>
                  <a:lnTo>
                    <a:pt x="650" y="83779"/>
                  </a:lnTo>
                  <a:lnTo>
                    <a:pt x="128" y="145880"/>
                  </a:lnTo>
                  <a:lnTo>
                    <a:pt x="38" y="197122"/>
                  </a:lnTo>
                  <a:lnTo>
                    <a:pt x="5600" y="249349"/>
                  </a:lnTo>
                  <a:lnTo>
                    <a:pt x="9068" y="301869"/>
                  </a:lnTo>
                  <a:lnTo>
                    <a:pt x="17476" y="363612"/>
                  </a:lnTo>
                  <a:lnTo>
                    <a:pt x="20349" y="420868"/>
                  </a:lnTo>
                  <a:lnTo>
                    <a:pt x="19794" y="483105"/>
                  </a:lnTo>
                  <a:lnTo>
                    <a:pt x="17875" y="483507"/>
                  </a:lnTo>
                  <a:lnTo>
                    <a:pt x="15426" y="480266"/>
                  </a:lnTo>
                  <a:lnTo>
                    <a:pt x="11980" y="453346"/>
                  </a:lnTo>
                  <a:lnTo>
                    <a:pt x="22172" y="397045"/>
                  </a:lnTo>
                  <a:lnTo>
                    <a:pt x="35035" y="360188"/>
                  </a:lnTo>
                  <a:lnTo>
                    <a:pt x="60343" y="321883"/>
                  </a:lnTo>
                  <a:lnTo>
                    <a:pt x="80241" y="312685"/>
                  </a:lnTo>
                  <a:lnTo>
                    <a:pt x="131144" y="306780"/>
                  </a:lnTo>
                  <a:lnTo>
                    <a:pt x="142411" y="309805"/>
                  </a:lnTo>
                  <a:lnTo>
                    <a:pt x="177306" y="336757"/>
                  </a:lnTo>
                  <a:lnTo>
                    <a:pt x="212689" y="373156"/>
                  </a:lnTo>
                  <a:lnTo>
                    <a:pt x="222430" y="391625"/>
                  </a:lnTo>
                  <a:lnTo>
                    <a:pt x="228902" y="427343"/>
                  </a:lnTo>
                  <a:lnTo>
                    <a:pt x="224177" y="450803"/>
                  </a:lnTo>
                  <a:lnTo>
                    <a:pt x="202079" y="494460"/>
                  </a:lnTo>
                  <a:lnTo>
                    <a:pt x="176469" y="520723"/>
                  </a:lnTo>
                  <a:lnTo>
                    <a:pt x="146653" y="537734"/>
                  </a:lnTo>
                  <a:lnTo>
                    <a:pt x="110003" y="544593"/>
                  </a:lnTo>
                  <a:lnTo>
                    <a:pt x="75097" y="541037"/>
                  </a:lnTo>
                  <a:lnTo>
                    <a:pt x="56383" y="532529"/>
                  </a:lnTo>
                  <a:lnTo>
                    <a:pt x="25305" y="508003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38541" y="368497"/>
              <a:ext cx="30123" cy="452726"/>
            </a:xfrm>
            <a:custGeom>
              <a:avLst/>
              <a:gdLst/>
              <a:ahLst/>
              <a:cxnLst/>
              <a:rect l="0" t="0" r="0" b="0"/>
              <a:pathLst>
                <a:path w="30123" h="452726">
                  <a:moveTo>
                    <a:pt x="9065" y="0"/>
                  </a:moveTo>
                  <a:lnTo>
                    <a:pt x="0" y="58617"/>
                  </a:lnTo>
                  <a:lnTo>
                    <a:pt x="6061" y="107895"/>
                  </a:lnTo>
                  <a:lnTo>
                    <a:pt x="9344" y="158311"/>
                  </a:lnTo>
                  <a:lnTo>
                    <a:pt x="17222" y="217925"/>
                  </a:lnTo>
                  <a:lnTo>
                    <a:pt x="22010" y="272800"/>
                  </a:lnTo>
                  <a:lnTo>
                    <a:pt x="27718" y="326105"/>
                  </a:lnTo>
                  <a:lnTo>
                    <a:pt x="29410" y="378943"/>
                  </a:lnTo>
                  <a:lnTo>
                    <a:pt x="29911" y="422285"/>
                  </a:lnTo>
                  <a:lnTo>
                    <a:pt x="30122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63378" y="547481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0"/>
                  </a:moveTo>
                  <a:lnTo>
                    <a:pt x="151111" y="8334"/>
                  </a:lnTo>
                  <a:lnTo>
                    <a:pt x="91980" y="10095"/>
                  </a:lnTo>
                  <a:lnTo>
                    <a:pt x="37579" y="1044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74381" y="663295"/>
              <a:ext cx="154623" cy="171480"/>
            </a:xfrm>
            <a:custGeom>
              <a:avLst/>
              <a:gdLst/>
              <a:ahLst/>
              <a:cxnLst/>
              <a:rect l="0" t="0" r="0" b="0"/>
              <a:pathLst>
                <a:path w="154623" h="171480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5284" y="124607"/>
                  </a:lnTo>
                  <a:lnTo>
                    <a:pt x="19848" y="151824"/>
                  </a:lnTo>
                  <a:lnTo>
                    <a:pt x="35487" y="164184"/>
                  </a:lnTo>
                  <a:lnTo>
                    <a:pt x="44570" y="169117"/>
                  </a:lnTo>
                  <a:lnTo>
                    <a:pt x="64022" y="171479"/>
                  </a:lnTo>
                  <a:lnTo>
                    <a:pt x="84366" y="167460"/>
                  </a:lnTo>
                  <a:lnTo>
                    <a:pt x="114380" y="152043"/>
                  </a:lnTo>
                  <a:lnTo>
                    <a:pt x="130923" y="139324"/>
                  </a:lnTo>
                  <a:lnTo>
                    <a:pt x="147802" y="113421"/>
                  </a:lnTo>
                  <a:lnTo>
                    <a:pt x="154622" y="77930"/>
                  </a:lnTo>
                  <a:lnTo>
                    <a:pt x="148783" y="19520"/>
                  </a:lnTo>
                  <a:lnTo>
                    <a:pt x="14696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14708" y="632577"/>
              <a:ext cx="172931" cy="238128"/>
            </a:xfrm>
            <a:custGeom>
              <a:avLst/>
              <a:gdLst/>
              <a:ahLst/>
              <a:cxnLst/>
              <a:rect l="0" t="0" r="0" b="0"/>
              <a:pathLst>
                <a:path w="172931" h="238128">
                  <a:moveTo>
                    <a:pt x="127737" y="20189"/>
                  </a:moveTo>
                  <a:lnTo>
                    <a:pt x="116559" y="9011"/>
                  </a:lnTo>
                  <a:lnTo>
                    <a:pt x="98593" y="3523"/>
                  </a:lnTo>
                  <a:lnTo>
                    <a:pt x="48931" y="0"/>
                  </a:lnTo>
                  <a:lnTo>
                    <a:pt x="27981" y="5757"/>
                  </a:lnTo>
                  <a:lnTo>
                    <a:pt x="19119" y="10568"/>
                  </a:lnTo>
                  <a:lnTo>
                    <a:pt x="6153" y="25272"/>
                  </a:lnTo>
                  <a:lnTo>
                    <a:pt x="1058" y="34106"/>
                  </a:lnTo>
                  <a:lnTo>
                    <a:pt x="0" y="43505"/>
                  </a:lnTo>
                  <a:lnTo>
                    <a:pt x="5065" y="63307"/>
                  </a:lnTo>
                  <a:lnTo>
                    <a:pt x="18234" y="77567"/>
                  </a:lnTo>
                  <a:lnTo>
                    <a:pt x="26659" y="83008"/>
                  </a:lnTo>
                  <a:lnTo>
                    <a:pt x="83982" y="95576"/>
                  </a:lnTo>
                  <a:lnTo>
                    <a:pt x="136880" y="112828"/>
                  </a:lnTo>
                  <a:lnTo>
                    <a:pt x="153637" y="124143"/>
                  </a:lnTo>
                  <a:lnTo>
                    <a:pt x="165765" y="140091"/>
                  </a:lnTo>
                  <a:lnTo>
                    <a:pt x="170636" y="149257"/>
                  </a:lnTo>
                  <a:lnTo>
                    <a:pt x="172930" y="171919"/>
                  </a:lnTo>
                  <a:lnTo>
                    <a:pt x="168880" y="195249"/>
                  </a:lnTo>
                  <a:lnTo>
                    <a:pt x="159281" y="213417"/>
                  </a:lnTo>
                  <a:lnTo>
                    <a:pt x="140977" y="226171"/>
                  </a:lnTo>
                  <a:lnTo>
                    <a:pt x="117244" y="234569"/>
                  </a:lnTo>
                  <a:lnTo>
                    <a:pt x="78745" y="238127"/>
                  </a:lnTo>
                  <a:lnTo>
                    <a:pt x="22452" y="2307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40087" y="648929"/>
              <a:ext cx="176100" cy="222138"/>
            </a:xfrm>
            <a:custGeom>
              <a:avLst/>
              <a:gdLst/>
              <a:ahLst/>
              <a:cxnLst/>
              <a:rect l="0" t="0" r="0" b="0"/>
              <a:pathLst>
                <a:path w="176100" h="222138">
                  <a:moveTo>
                    <a:pt x="7643" y="88065"/>
                  </a:moveTo>
                  <a:lnTo>
                    <a:pt x="66260" y="88065"/>
                  </a:lnTo>
                  <a:lnTo>
                    <a:pt x="118094" y="85726"/>
                  </a:lnTo>
                  <a:lnTo>
                    <a:pt x="145395" y="71254"/>
                  </a:lnTo>
                  <a:lnTo>
                    <a:pt x="160893" y="58757"/>
                  </a:lnTo>
                  <a:lnTo>
                    <a:pt x="164792" y="50979"/>
                  </a:lnTo>
                  <a:lnTo>
                    <a:pt x="166004" y="32978"/>
                  </a:lnTo>
                  <a:lnTo>
                    <a:pt x="162350" y="25604"/>
                  </a:lnTo>
                  <a:lnTo>
                    <a:pt x="148931" y="14291"/>
                  </a:lnTo>
                  <a:lnTo>
                    <a:pt x="116057" y="1346"/>
                  </a:lnTo>
                  <a:lnTo>
                    <a:pt x="93262" y="0"/>
                  </a:lnTo>
                  <a:lnTo>
                    <a:pt x="71432" y="4472"/>
                  </a:lnTo>
                  <a:lnTo>
                    <a:pt x="50032" y="14258"/>
                  </a:lnTo>
                  <a:lnTo>
                    <a:pt x="23842" y="38510"/>
                  </a:lnTo>
                  <a:lnTo>
                    <a:pt x="6854" y="67923"/>
                  </a:lnTo>
                  <a:lnTo>
                    <a:pt x="0" y="104454"/>
                  </a:lnTo>
                  <a:lnTo>
                    <a:pt x="3559" y="144914"/>
                  </a:lnTo>
                  <a:lnTo>
                    <a:pt x="12067" y="166364"/>
                  </a:lnTo>
                  <a:lnTo>
                    <a:pt x="36593" y="199198"/>
                  </a:lnTo>
                  <a:lnTo>
                    <a:pt x="68213" y="215490"/>
                  </a:lnTo>
                  <a:lnTo>
                    <a:pt x="107218" y="222137"/>
                  </a:lnTo>
                  <a:lnTo>
                    <a:pt x="131447" y="217453"/>
                  </a:lnTo>
                  <a:lnTo>
                    <a:pt x="176099" y="2038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83861" y="397047"/>
              <a:ext cx="237694" cy="518933"/>
            </a:xfrm>
            <a:custGeom>
              <a:avLst/>
              <a:gdLst/>
              <a:ahLst/>
              <a:cxnLst/>
              <a:rect l="0" t="0" r="0" b="0"/>
              <a:pathLst>
                <a:path w="237694" h="518933">
                  <a:moveTo>
                    <a:pt x="6066" y="518932"/>
                  </a:moveTo>
                  <a:lnTo>
                    <a:pt x="0" y="486480"/>
                  </a:lnTo>
                  <a:lnTo>
                    <a:pt x="5036" y="429001"/>
                  </a:lnTo>
                  <a:lnTo>
                    <a:pt x="13098" y="373439"/>
                  </a:lnTo>
                  <a:lnTo>
                    <a:pt x="15559" y="323225"/>
                  </a:lnTo>
                  <a:lnTo>
                    <a:pt x="17457" y="265582"/>
                  </a:lnTo>
                  <a:lnTo>
                    <a:pt x="23739" y="209769"/>
                  </a:lnTo>
                  <a:lnTo>
                    <a:pt x="27290" y="151637"/>
                  </a:lnTo>
                  <a:lnTo>
                    <a:pt x="38378" y="88887"/>
                  </a:lnTo>
                  <a:lnTo>
                    <a:pt x="55295" y="25693"/>
                  </a:lnTo>
                  <a:lnTo>
                    <a:pt x="62261" y="3747"/>
                  </a:lnTo>
                  <a:lnTo>
                    <a:pt x="66926" y="0"/>
                  </a:lnTo>
                  <a:lnTo>
                    <a:pt x="72375" y="1012"/>
                  </a:lnTo>
                  <a:lnTo>
                    <a:pt x="78348" y="5196"/>
                  </a:lnTo>
                  <a:lnTo>
                    <a:pt x="88104" y="22323"/>
                  </a:lnTo>
                  <a:lnTo>
                    <a:pt x="103899" y="71446"/>
                  </a:lnTo>
                  <a:lnTo>
                    <a:pt x="118285" y="132275"/>
                  </a:lnTo>
                  <a:lnTo>
                    <a:pt x="135906" y="191544"/>
                  </a:lnTo>
                  <a:lnTo>
                    <a:pt x="151123" y="251275"/>
                  </a:lnTo>
                  <a:lnTo>
                    <a:pt x="168889" y="302106"/>
                  </a:lnTo>
                  <a:lnTo>
                    <a:pt x="187801" y="353042"/>
                  </a:lnTo>
                  <a:lnTo>
                    <a:pt x="208384" y="409648"/>
                  </a:lnTo>
                  <a:lnTo>
                    <a:pt x="233849" y="470228"/>
                  </a:lnTo>
                  <a:lnTo>
                    <a:pt x="237693" y="4873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21513" y="726466"/>
              <a:ext cx="126342" cy="21058"/>
            </a:xfrm>
            <a:custGeom>
              <a:avLst/>
              <a:gdLst/>
              <a:ahLst/>
              <a:cxnLst/>
              <a:rect l="0" t="0" r="0" b="0"/>
              <a:pathLst>
                <a:path w="126342" h="21058">
                  <a:moveTo>
                    <a:pt x="126341" y="0"/>
                  </a:moveTo>
                  <a:lnTo>
                    <a:pt x="83650" y="3119"/>
                  </a:lnTo>
                  <a:lnTo>
                    <a:pt x="24125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53139" y="642288"/>
              <a:ext cx="189515" cy="231947"/>
            </a:xfrm>
            <a:custGeom>
              <a:avLst/>
              <a:gdLst/>
              <a:ahLst/>
              <a:cxnLst/>
              <a:rect l="0" t="0" r="0" b="0"/>
              <a:pathLst>
                <a:path w="189515" h="231947">
                  <a:moveTo>
                    <a:pt x="0" y="52592"/>
                  </a:moveTo>
                  <a:lnTo>
                    <a:pt x="5590" y="114685"/>
                  </a:lnTo>
                  <a:lnTo>
                    <a:pt x="18212" y="174503"/>
                  </a:lnTo>
                  <a:lnTo>
                    <a:pt x="26085" y="228622"/>
                  </a:lnTo>
                  <a:lnTo>
                    <a:pt x="27918" y="231946"/>
                  </a:lnTo>
                  <a:lnTo>
                    <a:pt x="29141" y="229483"/>
                  </a:lnTo>
                  <a:lnTo>
                    <a:pt x="29330" y="215439"/>
                  </a:lnTo>
                  <a:lnTo>
                    <a:pt x="22378" y="162078"/>
                  </a:lnTo>
                  <a:lnTo>
                    <a:pt x="22488" y="100952"/>
                  </a:lnTo>
                  <a:lnTo>
                    <a:pt x="32562" y="45724"/>
                  </a:lnTo>
                  <a:lnTo>
                    <a:pt x="40209" y="23803"/>
                  </a:lnTo>
                  <a:lnTo>
                    <a:pt x="51406" y="6262"/>
                  </a:lnTo>
                  <a:lnTo>
                    <a:pt x="58837" y="1818"/>
                  </a:lnTo>
                  <a:lnTo>
                    <a:pt x="76453" y="0"/>
                  </a:lnTo>
                  <a:lnTo>
                    <a:pt x="95980" y="9331"/>
                  </a:lnTo>
                  <a:lnTo>
                    <a:pt x="131523" y="38328"/>
                  </a:lnTo>
                  <a:lnTo>
                    <a:pt x="166249" y="100892"/>
                  </a:lnTo>
                  <a:lnTo>
                    <a:pt x="183705" y="146491"/>
                  </a:lnTo>
                  <a:lnTo>
                    <a:pt x="189514" y="1894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42653" y="681306"/>
              <a:ext cx="198429" cy="350487"/>
            </a:xfrm>
            <a:custGeom>
              <a:avLst/>
              <a:gdLst/>
              <a:ahLst/>
              <a:cxnLst/>
              <a:rect l="0" t="0" r="0" b="0"/>
              <a:pathLst>
                <a:path w="198429" h="350487">
                  <a:moveTo>
                    <a:pt x="157927" y="150445"/>
                  </a:moveTo>
                  <a:lnTo>
                    <a:pt x="173568" y="132464"/>
                  </a:lnTo>
                  <a:lnTo>
                    <a:pt x="181646" y="115547"/>
                  </a:lnTo>
                  <a:lnTo>
                    <a:pt x="187182" y="80703"/>
                  </a:lnTo>
                  <a:lnTo>
                    <a:pt x="183233" y="46333"/>
                  </a:lnTo>
                  <a:lnTo>
                    <a:pt x="174633" y="27744"/>
                  </a:lnTo>
                  <a:lnTo>
                    <a:pt x="169064" y="19511"/>
                  </a:lnTo>
                  <a:lnTo>
                    <a:pt x="153518" y="7244"/>
                  </a:lnTo>
                  <a:lnTo>
                    <a:pt x="144459" y="2335"/>
                  </a:lnTo>
                  <a:lnTo>
                    <a:pt x="125035" y="0"/>
                  </a:lnTo>
                  <a:lnTo>
                    <a:pt x="104704" y="4032"/>
                  </a:lnTo>
                  <a:lnTo>
                    <a:pt x="83969" y="13623"/>
                  </a:lnTo>
                  <a:lnTo>
                    <a:pt x="69295" y="28804"/>
                  </a:lnTo>
                  <a:lnTo>
                    <a:pt x="60043" y="48419"/>
                  </a:lnTo>
                  <a:lnTo>
                    <a:pt x="56005" y="84600"/>
                  </a:lnTo>
                  <a:lnTo>
                    <a:pt x="59206" y="107142"/>
                  </a:lnTo>
                  <a:lnTo>
                    <a:pt x="70767" y="125740"/>
                  </a:lnTo>
                  <a:lnTo>
                    <a:pt x="78763" y="133975"/>
                  </a:lnTo>
                  <a:lnTo>
                    <a:pt x="87604" y="138295"/>
                  </a:lnTo>
                  <a:lnTo>
                    <a:pt x="106785" y="139976"/>
                  </a:lnTo>
                  <a:lnTo>
                    <a:pt x="123889" y="133704"/>
                  </a:lnTo>
                  <a:lnTo>
                    <a:pt x="153933" y="110613"/>
                  </a:lnTo>
                  <a:lnTo>
                    <a:pt x="169742" y="84831"/>
                  </a:lnTo>
                  <a:lnTo>
                    <a:pt x="172822" y="84475"/>
                  </a:lnTo>
                  <a:lnTo>
                    <a:pt x="185679" y="142627"/>
                  </a:lnTo>
                  <a:lnTo>
                    <a:pt x="191875" y="198770"/>
                  </a:lnTo>
                  <a:lnTo>
                    <a:pt x="198428" y="249938"/>
                  </a:lnTo>
                  <a:lnTo>
                    <a:pt x="193085" y="274213"/>
                  </a:lnTo>
                  <a:lnTo>
                    <a:pt x="188385" y="285599"/>
                  </a:lnTo>
                  <a:lnTo>
                    <a:pt x="173803" y="301370"/>
                  </a:lnTo>
                  <a:lnTo>
                    <a:pt x="125659" y="324998"/>
                  </a:lnTo>
                  <a:lnTo>
                    <a:pt x="80973" y="336656"/>
                  </a:lnTo>
                  <a:lnTo>
                    <a:pt x="18288" y="346759"/>
                  </a:lnTo>
                  <a:lnTo>
                    <a:pt x="0" y="3504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84808" y="410611"/>
              <a:ext cx="42115" cy="442198"/>
            </a:xfrm>
            <a:custGeom>
              <a:avLst/>
              <a:gdLst/>
              <a:ahLst/>
              <a:cxnLst/>
              <a:rect l="0" t="0" r="0" b="0"/>
              <a:pathLst>
                <a:path w="42115" h="442198">
                  <a:moveTo>
                    <a:pt x="0" y="0"/>
                  </a:moveTo>
                  <a:lnTo>
                    <a:pt x="0" y="58617"/>
                  </a:lnTo>
                  <a:lnTo>
                    <a:pt x="5589" y="104585"/>
                  </a:lnTo>
                  <a:lnTo>
                    <a:pt x="9065" y="160840"/>
                  </a:lnTo>
                  <a:lnTo>
                    <a:pt x="15684" y="216372"/>
                  </a:lnTo>
                  <a:lnTo>
                    <a:pt x="25054" y="269871"/>
                  </a:lnTo>
                  <a:lnTo>
                    <a:pt x="30295" y="331945"/>
                  </a:lnTo>
                  <a:lnTo>
                    <a:pt x="34450" y="389266"/>
                  </a:lnTo>
                  <a:lnTo>
                    <a:pt x="42114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79564" y="625897"/>
              <a:ext cx="158939" cy="269026"/>
            </a:xfrm>
            <a:custGeom>
              <a:avLst/>
              <a:gdLst/>
              <a:ahLst/>
              <a:cxnLst/>
              <a:rect l="0" t="0" r="0" b="0"/>
              <a:pathLst>
                <a:path w="158939" h="269026">
                  <a:moveTo>
                    <a:pt x="0" y="142683"/>
                  </a:moveTo>
                  <a:lnTo>
                    <a:pt x="37478" y="134350"/>
                  </a:lnTo>
                  <a:lnTo>
                    <a:pt x="83312" y="126999"/>
                  </a:lnTo>
                  <a:lnTo>
                    <a:pt x="138254" y="92789"/>
                  </a:lnTo>
                  <a:lnTo>
                    <a:pt x="152304" y="76054"/>
                  </a:lnTo>
                  <a:lnTo>
                    <a:pt x="157688" y="66678"/>
                  </a:lnTo>
                  <a:lnTo>
                    <a:pt x="158938" y="56918"/>
                  </a:lnTo>
                  <a:lnTo>
                    <a:pt x="154087" y="36715"/>
                  </a:lnTo>
                  <a:lnTo>
                    <a:pt x="138203" y="11199"/>
                  </a:lnTo>
                  <a:lnTo>
                    <a:pt x="129570" y="5894"/>
                  </a:lnTo>
                  <a:lnTo>
                    <a:pt x="107500" y="0"/>
                  </a:lnTo>
                  <a:lnTo>
                    <a:pt x="74356" y="2270"/>
                  </a:lnTo>
                  <a:lnTo>
                    <a:pt x="56054" y="10477"/>
                  </a:lnTo>
                  <a:lnTo>
                    <a:pt x="47898" y="15941"/>
                  </a:lnTo>
                  <a:lnTo>
                    <a:pt x="35716" y="31371"/>
                  </a:lnTo>
                  <a:lnTo>
                    <a:pt x="18364" y="69873"/>
                  </a:lnTo>
                  <a:lnTo>
                    <a:pt x="12077" y="126914"/>
                  </a:lnTo>
                  <a:lnTo>
                    <a:pt x="13954" y="181335"/>
                  </a:lnTo>
                  <a:lnTo>
                    <a:pt x="20240" y="203146"/>
                  </a:lnTo>
                  <a:lnTo>
                    <a:pt x="43339" y="236211"/>
                  </a:lnTo>
                  <a:lnTo>
                    <a:pt x="57867" y="249762"/>
                  </a:lnTo>
                  <a:lnTo>
                    <a:pt x="76022" y="259683"/>
                  </a:lnTo>
                  <a:lnTo>
                    <a:pt x="136871" y="2690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89554" y="937036"/>
              <a:ext cx="2726882" cy="84229"/>
            </a:xfrm>
            <a:custGeom>
              <a:avLst/>
              <a:gdLst/>
              <a:ahLst/>
              <a:cxnLst/>
              <a:rect l="0" t="0" r="0" b="0"/>
              <a:pathLst>
                <a:path w="2726882" h="84229">
                  <a:moveTo>
                    <a:pt x="2726881" y="0"/>
                  </a:moveTo>
                  <a:lnTo>
                    <a:pt x="2673853" y="14654"/>
                  </a:lnTo>
                  <a:lnTo>
                    <a:pt x="2623643" y="19792"/>
                  </a:lnTo>
                  <a:lnTo>
                    <a:pt x="2568665" y="20807"/>
                  </a:lnTo>
                  <a:lnTo>
                    <a:pt x="2507155" y="21007"/>
                  </a:lnTo>
                  <a:lnTo>
                    <a:pt x="2447086" y="28283"/>
                  </a:lnTo>
                  <a:lnTo>
                    <a:pt x="2390160" y="30933"/>
                  </a:lnTo>
                  <a:lnTo>
                    <a:pt x="2333854" y="25867"/>
                  </a:lnTo>
                  <a:lnTo>
                    <a:pt x="2270437" y="29243"/>
                  </a:lnTo>
                  <a:lnTo>
                    <a:pt x="2208517" y="31123"/>
                  </a:lnTo>
                  <a:lnTo>
                    <a:pt x="2157611" y="31448"/>
                  </a:lnTo>
                  <a:lnTo>
                    <a:pt x="2102363" y="31545"/>
                  </a:lnTo>
                  <a:lnTo>
                    <a:pt x="2044660" y="31573"/>
                  </a:lnTo>
                  <a:lnTo>
                    <a:pt x="1987398" y="31582"/>
                  </a:lnTo>
                  <a:lnTo>
                    <a:pt x="1945496" y="31584"/>
                  </a:lnTo>
                  <a:lnTo>
                    <a:pt x="1899577" y="31585"/>
                  </a:lnTo>
                  <a:lnTo>
                    <a:pt x="1854993" y="31585"/>
                  </a:lnTo>
                  <a:lnTo>
                    <a:pt x="1811780" y="31585"/>
                  </a:lnTo>
                  <a:lnTo>
                    <a:pt x="1750330" y="31585"/>
                  </a:lnTo>
                  <a:lnTo>
                    <a:pt x="1697938" y="31585"/>
                  </a:lnTo>
                  <a:lnTo>
                    <a:pt x="1655021" y="31585"/>
                  </a:lnTo>
                  <a:lnTo>
                    <a:pt x="1608650" y="31585"/>
                  </a:lnTo>
                  <a:lnTo>
                    <a:pt x="1560745" y="31585"/>
                  </a:lnTo>
                  <a:lnTo>
                    <a:pt x="1512158" y="31585"/>
                  </a:lnTo>
                  <a:lnTo>
                    <a:pt x="1455533" y="31585"/>
                  </a:lnTo>
                  <a:lnTo>
                    <a:pt x="1401714" y="24350"/>
                  </a:lnTo>
                  <a:lnTo>
                    <a:pt x="1347236" y="21707"/>
                  </a:lnTo>
                  <a:lnTo>
                    <a:pt x="1291414" y="21185"/>
                  </a:lnTo>
                  <a:lnTo>
                    <a:pt x="1235328" y="22252"/>
                  </a:lnTo>
                  <a:lnTo>
                    <a:pt x="1179189" y="29395"/>
                  </a:lnTo>
                  <a:lnTo>
                    <a:pt x="1123039" y="31153"/>
                  </a:lnTo>
                  <a:lnTo>
                    <a:pt x="1066888" y="31500"/>
                  </a:lnTo>
                  <a:lnTo>
                    <a:pt x="1010736" y="31568"/>
                  </a:lnTo>
                  <a:lnTo>
                    <a:pt x="954584" y="31582"/>
                  </a:lnTo>
                  <a:lnTo>
                    <a:pt x="894922" y="38820"/>
                  </a:lnTo>
                  <a:lnTo>
                    <a:pt x="834611" y="41138"/>
                  </a:lnTo>
                  <a:lnTo>
                    <a:pt x="785545" y="41825"/>
                  </a:lnTo>
                  <a:lnTo>
                    <a:pt x="727044" y="45176"/>
                  </a:lnTo>
                  <a:lnTo>
                    <a:pt x="670428" y="51168"/>
                  </a:lnTo>
                  <a:lnTo>
                    <a:pt x="614185" y="52351"/>
                  </a:lnTo>
                  <a:lnTo>
                    <a:pt x="558015" y="52585"/>
                  </a:lnTo>
                  <a:lnTo>
                    <a:pt x="501859" y="58220"/>
                  </a:lnTo>
                  <a:lnTo>
                    <a:pt x="445707" y="62193"/>
                  </a:lnTo>
                  <a:lnTo>
                    <a:pt x="389554" y="62978"/>
                  </a:lnTo>
                  <a:lnTo>
                    <a:pt x="333402" y="63133"/>
                  </a:lnTo>
                  <a:lnTo>
                    <a:pt x="277250" y="70399"/>
                  </a:lnTo>
                  <a:lnTo>
                    <a:pt x="221098" y="73047"/>
                  </a:lnTo>
                  <a:lnTo>
                    <a:pt x="164946" y="73571"/>
                  </a:lnTo>
                  <a:lnTo>
                    <a:pt x="108794" y="80910"/>
                  </a:lnTo>
                  <a:lnTo>
                    <a:pt x="49523" y="8357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58590" y="652766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6750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611274" y="372069"/>
            <a:ext cx="1663504" cy="585958"/>
            <a:chOff x="3611274" y="372069"/>
            <a:chExt cx="1663504" cy="585958"/>
          </a:xfrm>
        </p:grpSpPr>
        <p:sp>
          <p:nvSpPr>
            <p:cNvPr id="18" name="Freeform 17"/>
            <p:cNvSpPr/>
            <p:nvPr/>
          </p:nvSpPr>
          <p:spPr>
            <a:xfrm>
              <a:off x="3727088" y="421139"/>
              <a:ext cx="52643" cy="452727"/>
            </a:xfrm>
            <a:custGeom>
              <a:avLst/>
              <a:gdLst/>
              <a:ahLst/>
              <a:cxnLst/>
              <a:rect l="0" t="0" r="0" b="0"/>
              <a:pathLst>
                <a:path w="52643" h="452727">
                  <a:moveTo>
                    <a:pt x="0" y="0"/>
                  </a:moveTo>
                  <a:lnTo>
                    <a:pt x="3119" y="48931"/>
                  </a:lnTo>
                  <a:lnTo>
                    <a:pt x="11453" y="99896"/>
                  </a:lnTo>
                  <a:lnTo>
                    <a:pt x="18211" y="153212"/>
                  </a:lnTo>
                  <a:lnTo>
                    <a:pt x="26084" y="213148"/>
                  </a:lnTo>
                  <a:lnTo>
                    <a:pt x="35544" y="272685"/>
                  </a:lnTo>
                  <a:lnTo>
                    <a:pt x="42314" y="315386"/>
                  </a:lnTo>
                  <a:lnTo>
                    <a:pt x="49582" y="375768"/>
                  </a:lnTo>
                  <a:lnTo>
                    <a:pt x="51735" y="421345"/>
                  </a:lnTo>
                  <a:lnTo>
                    <a:pt x="52642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11274" y="372069"/>
              <a:ext cx="376571" cy="585958"/>
            </a:xfrm>
            <a:custGeom>
              <a:avLst/>
              <a:gdLst/>
              <a:ahLst/>
              <a:cxnLst/>
              <a:rect l="0" t="0" r="0" b="0"/>
              <a:pathLst>
                <a:path w="376571" h="585958">
                  <a:moveTo>
                    <a:pt x="21057" y="70127"/>
                  </a:moveTo>
                  <a:lnTo>
                    <a:pt x="26646" y="53360"/>
                  </a:lnTo>
                  <a:lnTo>
                    <a:pt x="38749" y="42008"/>
                  </a:lnTo>
                  <a:lnTo>
                    <a:pt x="98505" y="14670"/>
                  </a:lnTo>
                  <a:lnTo>
                    <a:pt x="125669" y="4535"/>
                  </a:lnTo>
                  <a:lnTo>
                    <a:pt x="173846" y="0"/>
                  </a:lnTo>
                  <a:lnTo>
                    <a:pt x="236288" y="8355"/>
                  </a:lnTo>
                  <a:lnTo>
                    <a:pt x="259435" y="15767"/>
                  </a:lnTo>
                  <a:lnTo>
                    <a:pt x="277521" y="26860"/>
                  </a:lnTo>
                  <a:lnTo>
                    <a:pt x="300858" y="51848"/>
                  </a:lnTo>
                  <a:lnTo>
                    <a:pt x="317001" y="87068"/>
                  </a:lnTo>
                  <a:lnTo>
                    <a:pt x="323603" y="127139"/>
                  </a:lnTo>
                  <a:lnTo>
                    <a:pt x="317429" y="174196"/>
                  </a:lnTo>
                  <a:lnTo>
                    <a:pt x="305923" y="206637"/>
                  </a:lnTo>
                  <a:lnTo>
                    <a:pt x="267494" y="254004"/>
                  </a:lnTo>
                  <a:lnTo>
                    <a:pt x="230393" y="282617"/>
                  </a:lnTo>
                  <a:lnTo>
                    <a:pt x="198506" y="295564"/>
                  </a:lnTo>
                  <a:lnTo>
                    <a:pt x="168131" y="298750"/>
                  </a:lnTo>
                  <a:lnTo>
                    <a:pt x="168239" y="297412"/>
                  </a:lnTo>
                  <a:lnTo>
                    <a:pt x="171821" y="295350"/>
                  </a:lnTo>
                  <a:lnTo>
                    <a:pt x="199219" y="292448"/>
                  </a:lnTo>
                  <a:lnTo>
                    <a:pt x="231384" y="297177"/>
                  </a:lnTo>
                  <a:lnTo>
                    <a:pt x="292571" y="324057"/>
                  </a:lnTo>
                  <a:lnTo>
                    <a:pt x="336472" y="351133"/>
                  </a:lnTo>
                  <a:lnTo>
                    <a:pt x="351534" y="368154"/>
                  </a:lnTo>
                  <a:lnTo>
                    <a:pt x="370736" y="407677"/>
                  </a:lnTo>
                  <a:lnTo>
                    <a:pt x="376570" y="444403"/>
                  </a:lnTo>
                  <a:lnTo>
                    <a:pt x="372709" y="479331"/>
                  </a:lnTo>
                  <a:lnTo>
                    <a:pt x="364131" y="498051"/>
                  </a:lnTo>
                  <a:lnTo>
                    <a:pt x="333970" y="534721"/>
                  </a:lnTo>
                  <a:lnTo>
                    <a:pt x="280762" y="566414"/>
                  </a:lnTo>
                  <a:lnTo>
                    <a:pt x="254635" y="577308"/>
                  </a:lnTo>
                  <a:lnTo>
                    <a:pt x="199734" y="584302"/>
                  </a:lnTo>
                  <a:lnTo>
                    <a:pt x="143829" y="585684"/>
                  </a:lnTo>
                  <a:lnTo>
                    <a:pt x="87726" y="585957"/>
                  </a:lnTo>
                  <a:lnTo>
                    <a:pt x="34703" y="582891"/>
                  </a:lnTo>
                  <a:lnTo>
                    <a:pt x="0" y="5754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21827" y="712082"/>
              <a:ext cx="178961" cy="227968"/>
            </a:xfrm>
            <a:custGeom>
              <a:avLst/>
              <a:gdLst/>
              <a:ahLst/>
              <a:cxnLst/>
              <a:rect l="0" t="0" r="0" b="0"/>
              <a:pathLst>
                <a:path w="178961" h="227968">
                  <a:moveTo>
                    <a:pt x="42173" y="67026"/>
                  </a:moveTo>
                  <a:lnTo>
                    <a:pt x="91104" y="75360"/>
                  </a:lnTo>
                  <a:lnTo>
                    <a:pt x="132710" y="73785"/>
                  </a:lnTo>
                  <a:lnTo>
                    <a:pt x="154941" y="67690"/>
                  </a:lnTo>
                  <a:lnTo>
                    <a:pt x="172621" y="57183"/>
                  </a:lnTo>
                  <a:lnTo>
                    <a:pt x="177101" y="49936"/>
                  </a:lnTo>
                  <a:lnTo>
                    <a:pt x="178960" y="32524"/>
                  </a:lnTo>
                  <a:lnTo>
                    <a:pt x="175478" y="25308"/>
                  </a:lnTo>
                  <a:lnTo>
                    <a:pt x="162251" y="14170"/>
                  </a:lnTo>
                  <a:lnTo>
                    <a:pt x="135073" y="1322"/>
                  </a:lnTo>
                  <a:lnTo>
                    <a:pt x="115047" y="0"/>
                  </a:lnTo>
                  <a:lnTo>
                    <a:pt x="68006" y="8683"/>
                  </a:lnTo>
                  <a:lnTo>
                    <a:pt x="33059" y="29462"/>
                  </a:lnTo>
                  <a:lnTo>
                    <a:pt x="6067" y="63435"/>
                  </a:lnTo>
                  <a:lnTo>
                    <a:pt x="0" y="89607"/>
                  </a:lnTo>
                  <a:lnTo>
                    <a:pt x="5636" y="144536"/>
                  </a:lnTo>
                  <a:lnTo>
                    <a:pt x="20299" y="180849"/>
                  </a:lnTo>
                  <a:lnTo>
                    <a:pt x="39461" y="208246"/>
                  </a:lnTo>
                  <a:lnTo>
                    <a:pt x="65546" y="225593"/>
                  </a:lnTo>
                  <a:lnTo>
                    <a:pt x="88436" y="227967"/>
                  </a:lnTo>
                  <a:lnTo>
                    <a:pt x="111867" y="223953"/>
                  </a:lnTo>
                  <a:lnTo>
                    <a:pt x="142853" y="205432"/>
                  </a:lnTo>
                  <a:lnTo>
                    <a:pt x="157986" y="193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90037" y="505367"/>
              <a:ext cx="37176" cy="410613"/>
            </a:xfrm>
            <a:custGeom>
              <a:avLst/>
              <a:gdLst/>
              <a:ahLst/>
              <a:cxnLst/>
              <a:rect l="0" t="0" r="0" b="0"/>
              <a:pathLst>
                <a:path w="37176" h="410613">
                  <a:moveTo>
                    <a:pt x="5589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8251" y="123090"/>
                  </a:lnTo>
                  <a:lnTo>
                    <a:pt x="16252" y="185792"/>
                  </a:lnTo>
                  <a:lnTo>
                    <a:pt x="24247" y="243371"/>
                  </a:lnTo>
                  <a:lnTo>
                    <a:pt x="29055" y="302567"/>
                  </a:lnTo>
                  <a:lnTo>
                    <a:pt x="34769" y="357152"/>
                  </a:lnTo>
                  <a:lnTo>
                    <a:pt x="37175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179813" y="652766"/>
              <a:ext cx="231628" cy="5591"/>
            </a:xfrm>
            <a:custGeom>
              <a:avLst/>
              <a:gdLst/>
              <a:ahLst/>
              <a:cxnLst/>
              <a:rect l="0" t="0" r="0" b="0"/>
              <a:pathLst>
                <a:path w="231628" h="5591">
                  <a:moveTo>
                    <a:pt x="231627" y="0"/>
                  </a:moveTo>
                  <a:lnTo>
                    <a:pt x="182697" y="0"/>
                  </a:lnTo>
                  <a:lnTo>
                    <a:pt x="134851" y="0"/>
                  </a:lnTo>
                  <a:lnTo>
                    <a:pt x="71871" y="5590"/>
                  </a:lnTo>
                  <a:lnTo>
                    <a:pt x="17913" y="15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16380" y="715937"/>
              <a:ext cx="244898" cy="168851"/>
            </a:xfrm>
            <a:custGeom>
              <a:avLst/>
              <a:gdLst/>
              <a:ahLst/>
              <a:cxnLst/>
              <a:rect l="0" t="0" r="0" b="0"/>
              <a:pathLst>
                <a:path w="244898" h="168851">
                  <a:moveTo>
                    <a:pt x="5589" y="21057"/>
                  </a:moveTo>
                  <a:lnTo>
                    <a:pt x="0" y="37825"/>
                  </a:lnTo>
                  <a:lnTo>
                    <a:pt x="4044" y="96503"/>
                  </a:lnTo>
                  <a:lnTo>
                    <a:pt x="10873" y="145664"/>
                  </a:lnTo>
                  <a:lnTo>
                    <a:pt x="16130" y="154431"/>
                  </a:lnTo>
                  <a:lnTo>
                    <a:pt x="31331" y="167292"/>
                  </a:lnTo>
                  <a:lnTo>
                    <a:pt x="40297" y="168850"/>
                  </a:lnTo>
                  <a:lnTo>
                    <a:pt x="59619" y="164342"/>
                  </a:lnTo>
                  <a:lnTo>
                    <a:pt x="76786" y="151420"/>
                  </a:lnTo>
                  <a:lnTo>
                    <a:pt x="91044" y="132809"/>
                  </a:lnTo>
                  <a:lnTo>
                    <a:pt x="113621" y="74782"/>
                  </a:lnTo>
                  <a:lnTo>
                    <a:pt x="117384" y="70912"/>
                  </a:lnTo>
                  <a:lnTo>
                    <a:pt x="121063" y="71841"/>
                  </a:lnTo>
                  <a:lnTo>
                    <a:pt x="124686" y="75970"/>
                  </a:lnTo>
                  <a:lnTo>
                    <a:pt x="145949" y="136531"/>
                  </a:lnTo>
                  <a:lnTo>
                    <a:pt x="159218" y="151538"/>
                  </a:lnTo>
                  <a:lnTo>
                    <a:pt x="167670" y="157177"/>
                  </a:lnTo>
                  <a:lnTo>
                    <a:pt x="186419" y="160324"/>
                  </a:lnTo>
                  <a:lnTo>
                    <a:pt x="196332" y="159525"/>
                  </a:lnTo>
                  <a:lnTo>
                    <a:pt x="213586" y="149279"/>
                  </a:lnTo>
                  <a:lnTo>
                    <a:pt x="227883" y="133027"/>
                  </a:lnTo>
                  <a:lnTo>
                    <a:pt x="238137" y="114105"/>
                  </a:lnTo>
                  <a:lnTo>
                    <a:pt x="244897" y="78133"/>
                  </a:lnTo>
                  <a:lnTo>
                    <a:pt x="241312" y="43428"/>
                  </a:lnTo>
                  <a:lnTo>
                    <a:pt x="22668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98147" y="711984"/>
              <a:ext cx="155491" cy="222048"/>
            </a:xfrm>
            <a:custGeom>
              <a:avLst/>
              <a:gdLst/>
              <a:ahLst/>
              <a:cxnLst/>
              <a:rect l="0" t="0" r="0" b="0"/>
              <a:pathLst>
                <a:path w="155491" h="222048">
                  <a:moveTo>
                    <a:pt x="18620" y="67124"/>
                  </a:moveTo>
                  <a:lnTo>
                    <a:pt x="36600" y="82765"/>
                  </a:lnTo>
                  <a:lnTo>
                    <a:pt x="82772" y="101968"/>
                  </a:lnTo>
                  <a:lnTo>
                    <a:pt x="103283" y="102888"/>
                  </a:lnTo>
                  <a:lnTo>
                    <a:pt x="113667" y="101495"/>
                  </a:lnTo>
                  <a:lnTo>
                    <a:pt x="121759" y="97057"/>
                  </a:lnTo>
                  <a:lnTo>
                    <a:pt x="133869" y="82768"/>
                  </a:lnTo>
                  <a:lnTo>
                    <a:pt x="136397" y="74044"/>
                  </a:lnTo>
                  <a:lnTo>
                    <a:pt x="136086" y="54992"/>
                  </a:lnTo>
                  <a:lnTo>
                    <a:pt x="128928" y="37946"/>
                  </a:lnTo>
                  <a:lnTo>
                    <a:pt x="123744" y="30124"/>
                  </a:lnTo>
                  <a:lnTo>
                    <a:pt x="108625" y="18315"/>
                  </a:lnTo>
                  <a:lnTo>
                    <a:pt x="70323" y="1201"/>
                  </a:lnTo>
                  <a:lnTo>
                    <a:pt x="49788" y="0"/>
                  </a:lnTo>
                  <a:lnTo>
                    <a:pt x="39399" y="1318"/>
                  </a:lnTo>
                  <a:lnTo>
                    <a:pt x="31303" y="5706"/>
                  </a:lnTo>
                  <a:lnTo>
                    <a:pt x="19187" y="19940"/>
                  </a:lnTo>
                  <a:lnTo>
                    <a:pt x="5789" y="47685"/>
                  </a:lnTo>
                  <a:lnTo>
                    <a:pt x="0" y="83721"/>
                  </a:lnTo>
                  <a:lnTo>
                    <a:pt x="6449" y="129414"/>
                  </a:lnTo>
                  <a:lnTo>
                    <a:pt x="16833" y="160450"/>
                  </a:lnTo>
                  <a:lnTo>
                    <a:pt x="35378" y="184984"/>
                  </a:lnTo>
                  <a:lnTo>
                    <a:pt x="62579" y="205901"/>
                  </a:lnTo>
                  <a:lnTo>
                    <a:pt x="94036" y="218858"/>
                  </a:lnTo>
                  <a:lnTo>
                    <a:pt x="128963" y="222047"/>
                  </a:lnTo>
                  <a:lnTo>
                    <a:pt x="155490" y="2145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890103" y="750376"/>
              <a:ext cx="144782" cy="189734"/>
            </a:xfrm>
            <a:custGeom>
              <a:avLst/>
              <a:gdLst/>
              <a:ahLst/>
              <a:cxnLst/>
              <a:rect l="0" t="0" r="0" b="0"/>
              <a:pathLst>
                <a:path w="144782" h="189734">
                  <a:moveTo>
                    <a:pt x="26705" y="112960"/>
                  </a:moveTo>
                  <a:lnTo>
                    <a:pt x="85322" y="112960"/>
                  </a:lnTo>
                  <a:lnTo>
                    <a:pt x="120112" y="101782"/>
                  </a:lnTo>
                  <a:lnTo>
                    <a:pt x="135680" y="86935"/>
                  </a:lnTo>
                  <a:lnTo>
                    <a:pt x="141469" y="78063"/>
                  </a:lnTo>
                  <a:lnTo>
                    <a:pt x="144781" y="58846"/>
                  </a:lnTo>
                  <a:lnTo>
                    <a:pt x="144027" y="48808"/>
                  </a:lnTo>
                  <a:lnTo>
                    <a:pt x="136950" y="31416"/>
                  </a:lnTo>
                  <a:lnTo>
                    <a:pt x="131787" y="23502"/>
                  </a:lnTo>
                  <a:lnTo>
                    <a:pt x="116692" y="11590"/>
                  </a:lnTo>
                  <a:lnTo>
                    <a:pt x="97115" y="3566"/>
                  </a:lnTo>
                  <a:lnTo>
                    <a:pt x="72816" y="0"/>
                  </a:lnTo>
                  <a:lnTo>
                    <a:pt x="49538" y="4654"/>
                  </a:lnTo>
                  <a:lnTo>
                    <a:pt x="38418" y="9171"/>
                  </a:lnTo>
                  <a:lnTo>
                    <a:pt x="19822" y="26667"/>
                  </a:lnTo>
                  <a:lnTo>
                    <a:pt x="6099" y="50041"/>
                  </a:lnTo>
                  <a:lnTo>
                    <a:pt x="0" y="76028"/>
                  </a:lnTo>
                  <a:lnTo>
                    <a:pt x="2154" y="111376"/>
                  </a:lnTo>
                  <a:lnTo>
                    <a:pt x="15792" y="144076"/>
                  </a:lnTo>
                  <a:lnTo>
                    <a:pt x="34650" y="170403"/>
                  </a:lnTo>
                  <a:lnTo>
                    <a:pt x="60645" y="187432"/>
                  </a:lnTo>
                  <a:lnTo>
                    <a:pt x="80394" y="189733"/>
                  </a:lnTo>
                  <a:lnTo>
                    <a:pt x="100870" y="185686"/>
                  </a:lnTo>
                  <a:lnTo>
                    <a:pt x="142518" y="1656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090203" y="731907"/>
              <a:ext cx="184575" cy="205130"/>
            </a:xfrm>
            <a:custGeom>
              <a:avLst/>
              <a:gdLst/>
              <a:ahLst/>
              <a:cxnLst/>
              <a:rect l="0" t="0" r="0" b="0"/>
              <a:pathLst>
                <a:path w="184575" h="205130">
                  <a:moveTo>
                    <a:pt x="5589" y="57730"/>
                  </a:moveTo>
                  <a:lnTo>
                    <a:pt x="0" y="74497"/>
                  </a:lnTo>
                  <a:lnTo>
                    <a:pt x="2114" y="107282"/>
                  </a:lnTo>
                  <a:lnTo>
                    <a:pt x="12139" y="160281"/>
                  </a:lnTo>
                  <a:lnTo>
                    <a:pt x="14939" y="191321"/>
                  </a:lnTo>
                  <a:lnTo>
                    <a:pt x="15962" y="134362"/>
                  </a:lnTo>
                  <a:lnTo>
                    <a:pt x="17257" y="73040"/>
                  </a:lnTo>
                  <a:lnTo>
                    <a:pt x="25684" y="32371"/>
                  </a:lnTo>
                  <a:lnTo>
                    <a:pt x="36357" y="12924"/>
                  </a:lnTo>
                  <a:lnTo>
                    <a:pt x="44819" y="6802"/>
                  </a:lnTo>
                  <a:lnTo>
                    <a:pt x="66698" y="0"/>
                  </a:lnTo>
                  <a:lnTo>
                    <a:pt x="76745" y="526"/>
                  </a:lnTo>
                  <a:lnTo>
                    <a:pt x="94146" y="7349"/>
                  </a:lnTo>
                  <a:lnTo>
                    <a:pt x="122685" y="29934"/>
                  </a:lnTo>
                  <a:lnTo>
                    <a:pt x="142190" y="58853"/>
                  </a:lnTo>
                  <a:lnTo>
                    <a:pt x="163019" y="113640"/>
                  </a:lnTo>
                  <a:lnTo>
                    <a:pt x="179829" y="171417"/>
                  </a:lnTo>
                  <a:lnTo>
                    <a:pt x="184574" y="2051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5741723" y="276184"/>
            <a:ext cx="2778185" cy="589334"/>
            <a:chOff x="5741723" y="276184"/>
            <a:chExt cx="2778185" cy="589334"/>
          </a:xfrm>
        </p:grpSpPr>
        <p:sp>
          <p:nvSpPr>
            <p:cNvPr id="28" name="Freeform 27"/>
            <p:cNvSpPr/>
            <p:nvPr/>
          </p:nvSpPr>
          <p:spPr>
            <a:xfrm>
              <a:off x="5741723" y="276184"/>
              <a:ext cx="280578" cy="576625"/>
            </a:xfrm>
            <a:custGeom>
              <a:avLst/>
              <a:gdLst/>
              <a:ahLst/>
              <a:cxnLst/>
              <a:rect l="0" t="0" r="0" b="0"/>
              <a:pathLst>
                <a:path w="280578" h="576625">
                  <a:moveTo>
                    <a:pt x="280577" y="155484"/>
                  </a:moveTo>
                  <a:lnTo>
                    <a:pt x="261449" y="92056"/>
                  </a:lnTo>
                  <a:lnTo>
                    <a:pt x="230774" y="39637"/>
                  </a:lnTo>
                  <a:lnTo>
                    <a:pt x="213989" y="24838"/>
                  </a:lnTo>
                  <a:lnTo>
                    <a:pt x="174617" y="5805"/>
                  </a:lnTo>
                  <a:lnTo>
                    <a:pt x="137917" y="0"/>
                  </a:lnTo>
                  <a:lnTo>
                    <a:pt x="114228" y="4882"/>
                  </a:lnTo>
                  <a:lnTo>
                    <a:pt x="70423" y="27079"/>
                  </a:lnTo>
                  <a:lnTo>
                    <a:pt x="44134" y="52707"/>
                  </a:lnTo>
                  <a:lnTo>
                    <a:pt x="15460" y="111505"/>
                  </a:lnTo>
                  <a:lnTo>
                    <a:pt x="4820" y="134768"/>
                  </a:lnTo>
                  <a:lnTo>
                    <a:pt x="0" y="173002"/>
                  </a:lnTo>
                  <a:lnTo>
                    <a:pt x="11294" y="228717"/>
                  </a:lnTo>
                  <a:lnTo>
                    <a:pt x="26745" y="260631"/>
                  </a:lnTo>
                  <a:lnTo>
                    <a:pt x="35317" y="267696"/>
                  </a:lnTo>
                  <a:lnTo>
                    <a:pt x="57319" y="275546"/>
                  </a:lnTo>
                  <a:lnTo>
                    <a:pt x="96014" y="274376"/>
                  </a:lnTo>
                  <a:lnTo>
                    <a:pt x="131525" y="261031"/>
                  </a:lnTo>
                  <a:lnTo>
                    <a:pt x="158685" y="236670"/>
                  </a:lnTo>
                  <a:lnTo>
                    <a:pt x="192891" y="186669"/>
                  </a:lnTo>
                  <a:lnTo>
                    <a:pt x="225436" y="123863"/>
                  </a:lnTo>
                  <a:lnTo>
                    <a:pt x="229779" y="113346"/>
                  </a:lnTo>
                  <a:lnTo>
                    <a:pt x="232673" y="111015"/>
                  </a:lnTo>
                  <a:lnTo>
                    <a:pt x="234604" y="114139"/>
                  </a:lnTo>
                  <a:lnTo>
                    <a:pt x="235578" y="131259"/>
                  </a:lnTo>
                  <a:lnTo>
                    <a:pt x="229791" y="193029"/>
                  </a:lnTo>
                  <a:lnTo>
                    <a:pt x="228484" y="252006"/>
                  </a:lnTo>
                  <a:lnTo>
                    <a:pt x="228097" y="313935"/>
                  </a:lnTo>
                  <a:lnTo>
                    <a:pt x="224863" y="376737"/>
                  </a:lnTo>
                  <a:lnTo>
                    <a:pt x="219616" y="439799"/>
                  </a:lnTo>
                  <a:lnTo>
                    <a:pt x="218061" y="499818"/>
                  </a:lnTo>
                  <a:lnTo>
                    <a:pt x="217600" y="545288"/>
                  </a:lnTo>
                  <a:lnTo>
                    <a:pt x="217406" y="5766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075390" y="400082"/>
              <a:ext cx="336216" cy="465436"/>
            </a:xfrm>
            <a:custGeom>
              <a:avLst/>
              <a:gdLst/>
              <a:ahLst/>
              <a:cxnLst/>
              <a:rect l="0" t="0" r="0" b="0"/>
              <a:pathLst>
                <a:path w="336216" h="465436">
                  <a:moveTo>
                    <a:pt x="146952" y="0"/>
                  </a:moveTo>
                  <a:lnTo>
                    <a:pt x="124595" y="0"/>
                  </a:lnTo>
                  <a:lnTo>
                    <a:pt x="107380" y="6240"/>
                  </a:lnTo>
                  <a:lnTo>
                    <a:pt x="77264" y="29309"/>
                  </a:lnTo>
                  <a:lnTo>
                    <a:pt x="41733" y="77906"/>
                  </a:lnTo>
                  <a:lnTo>
                    <a:pt x="23749" y="120180"/>
                  </a:lnTo>
                  <a:lnTo>
                    <a:pt x="7192" y="181277"/>
                  </a:lnTo>
                  <a:lnTo>
                    <a:pt x="1061" y="239576"/>
                  </a:lnTo>
                  <a:lnTo>
                    <a:pt x="0" y="289095"/>
                  </a:lnTo>
                  <a:lnTo>
                    <a:pt x="2025" y="338472"/>
                  </a:lnTo>
                  <a:lnTo>
                    <a:pt x="22485" y="387783"/>
                  </a:lnTo>
                  <a:lnTo>
                    <a:pt x="49056" y="425730"/>
                  </a:lnTo>
                  <a:lnTo>
                    <a:pt x="75442" y="448496"/>
                  </a:lnTo>
                  <a:lnTo>
                    <a:pt x="116665" y="464471"/>
                  </a:lnTo>
                  <a:lnTo>
                    <a:pt x="160335" y="465435"/>
                  </a:lnTo>
                  <a:lnTo>
                    <a:pt x="208607" y="454110"/>
                  </a:lnTo>
                  <a:lnTo>
                    <a:pt x="248818" y="430556"/>
                  </a:lnTo>
                  <a:lnTo>
                    <a:pt x="302384" y="378004"/>
                  </a:lnTo>
                  <a:lnTo>
                    <a:pt x="316638" y="356345"/>
                  </a:lnTo>
                  <a:lnTo>
                    <a:pt x="330070" y="317844"/>
                  </a:lnTo>
                  <a:lnTo>
                    <a:pt x="335202" y="262912"/>
                  </a:lnTo>
                  <a:lnTo>
                    <a:pt x="336215" y="201412"/>
                  </a:lnTo>
                  <a:lnTo>
                    <a:pt x="320775" y="141344"/>
                  </a:lnTo>
                  <a:lnTo>
                    <a:pt x="306599" y="99722"/>
                  </a:lnTo>
                  <a:lnTo>
                    <a:pt x="281212" y="65812"/>
                  </a:lnTo>
                  <a:lnTo>
                    <a:pt x="220422" y="19258"/>
                  </a:lnTo>
                  <a:lnTo>
                    <a:pt x="187828" y="6226"/>
                  </a:lnTo>
                  <a:lnTo>
                    <a:pt x="12589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369029" y="294797"/>
              <a:ext cx="108493" cy="118311"/>
            </a:xfrm>
            <a:custGeom>
              <a:avLst/>
              <a:gdLst/>
              <a:ahLst/>
              <a:cxnLst/>
              <a:rect l="0" t="0" r="0" b="0"/>
              <a:pathLst>
                <a:path w="108493" h="118311">
                  <a:moveTo>
                    <a:pt x="42826" y="10529"/>
                  </a:moveTo>
                  <a:lnTo>
                    <a:pt x="26058" y="16118"/>
                  </a:lnTo>
                  <a:lnTo>
                    <a:pt x="11587" y="28221"/>
                  </a:lnTo>
                  <a:lnTo>
                    <a:pt x="4452" y="36362"/>
                  </a:lnTo>
                  <a:lnTo>
                    <a:pt x="866" y="45298"/>
                  </a:lnTo>
                  <a:lnTo>
                    <a:pt x="0" y="64586"/>
                  </a:lnTo>
                  <a:lnTo>
                    <a:pt x="6090" y="95176"/>
                  </a:lnTo>
                  <a:lnTo>
                    <a:pt x="11316" y="103225"/>
                  </a:lnTo>
                  <a:lnTo>
                    <a:pt x="26482" y="115288"/>
                  </a:lnTo>
                  <a:lnTo>
                    <a:pt x="44920" y="118310"/>
                  </a:lnTo>
                  <a:lnTo>
                    <a:pt x="64813" y="114584"/>
                  </a:lnTo>
                  <a:lnTo>
                    <a:pt x="85353" y="105129"/>
                  </a:lnTo>
                  <a:lnTo>
                    <a:pt x="99942" y="90008"/>
                  </a:lnTo>
                  <a:lnTo>
                    <a:pt x="105469" y="81062"/>
                  </a:lnTo>
                  <a:lnTo>
                    <a:pt x="108492" y="61764"/>
                  </a:lnTo>
                  <a:lnTo>
                    <a:pt x="107660" y="51705"/>
                  </a:lnTo>
                  <a:lnTo>
                    <a:pt x="100497" y="34289"/>
                  </a:lnTo>
                  <a:lnTo>
                    <a:pt x="95311" y="26369"/>
                  </a:lnTo>
                  <a:lnTo>
                    <a:pt x="80191" y="14449"/>
                  </a:lnTo>
                  <a:lnTo>
                    <a:pt x="4282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794356" y="627386"/>
              <a:ext cx="228152" cy="235341"/>
            </a:xfrm>
            <a:custGeom>
              <a:avLst/>
              <a:gdLst/>
              <a:ahLst/>
              <a:cxnLst/>
              <a:rect l="0" t="0" r="0" b="0"/>
              <a:pathLst>
                <a:path w="228152" h="235341">
                  <a:moveTo>
                    <a:pt x="122866" y="99080"/>
                  </a:moveTo>
                  <a:lnTo>
                    <a:pt x="128933" y="66628"/>
                  </a:lnTo>
                  <a:lnTo>
                    <a:pt x="118307" y="14738"/>
                  </a:lnTo>
                  <a:lnTo>
                    <a:pt x="111638" y="7757"/>
                  </a:lnTo>
                  <a:lnTo>
                    <a:pt x="91750" y="0"/>
                  </a:lnTo>
                  <a:lnTo>
                    <a:pt x="70432" y="2792"/>
                  </a:lnTo>
                  <a:lnTo>
                    <a:pt x="50430" y="13001"/>
                  </a:lnTo>
                  <a:lnTo>
                    <a:pt x="33741" y="29237"/>
                  </a:lnTo>
                  <a:lnTo>
                    <a:pt x="8257" y="86864"/>
                  </a:lnTo>
                  <a:lnTo>
                    <a:pt x="0" y="125876"/>
                  </a:lnTo>
                  <a:lnTo>
                    <a:pt x="674" y="168241"/>
                  </a:lnTo>
                  <a:lnTo>
                    <a:pt x="11382" y="213997"/>
                  </a:lnTo>
                  <a:lnTo>
                    <a:pt x="16959" y="222484"/>
                  </a:lnTo>
                  <a:lnTo>
                    <a:pt x="32513" y="235035"/>
                  </a:lnTo>
                  <a:lnTo>
                    <a:pt x="41574" y="235340"/>
                  </a:lnTo>
                  <a:lnTo>
                    <a:pt x="61000" y="226320"/>
                  </a:lnTo>
                  <a:lnTo>
                    <a:pt x="86079" y="195922"/>
                  </a:lnTo>
                  <a:lnTo>
                    <a:pt x="111191" y="141469"/>
                  </a:lnTo>
                  <a:lnTo>
                    <a:pt x="119407" y="106570"/>
                  </a:lnTo>
                  <a:lnTo>
                    <a:pt x="120159" y="88371"/>
                  </a:lnTo>
                  <a:lnTo>
                    <a:pt x="118722" y="88431"/>
                  </a:lnTo>
                  <a:lnTo>
                    <a:pt x="116594" y="91981"/>
                  </a:lnTo>
                  <a:lnTo>
                    <a:pt x="119188" y="119333"/>
                  </a:lnTo>
                  <a:lnTo>
                    <a:pt x="131715" y="160922"/>
                  </a:lnTo>
                  <a:lnTo>
                    <a:pt x="162174" y="200218"/>
                  </a:lnTo>
                  <a:lnTo>
                    <a:pt x="188325" y="216134"/>
                  </a:lnTo>
                  <a:lnTo>
                    <a:pt x="228151" y="2254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023936" y="652484"/>
              <a:ext cx="156500" cy="200325"/>
            </a:xfrm>
            <a:custGeom>
              <a:avLst/>
              <a:gdLst/>
              <a:ahLst/>
              <a:cxnLst/>
              <a:rect l="0" t="0" r="0" b="0"/>
              <a:pathLst>
                <a:path w="156500" h="200325">
                  <a:moveTo>
                    <a:pt x="9100" y="63453"/>
                  </a:moveTo>
                  <a:lnTo>
                    <a:pt x="767" y="100931"/>
                  </a:lnTo>
                  <a:lnTo>
                    <a:pt x="2342" y="135779"/>
                  </a:lnTo>
                  <a:lnTo>
                    <a:pt x="8210" y="187491"/>
                  </a:lnTo>
                  <a:lnTo>
                    <a:pt x="7666" y="165976"/>
                  </a:lnTo>
                  <a:lnTo>
                    <a:pt x="0" y="104554"/>
                  </a:lnTo>
                  <a:lnTo>
                    <a:pt x="1193" y="47569"/>
                  </a:lnTo>
                  <a:lnTo>
                    <a:pt x="9875" y="23638"/>
                  </a:lnTo>
                  <a:lnTo>
                    <a:pt x="24653" y="7543"/>
                  </a:lnTo>
                  <a:lnTo>
                    <a:pt x="33506" y="1613"/>
                  </a:lnTo>
                  <a:lnTo>
                    <a:pt x="41748" y="0"/>
                  </a:lnTo>
                  <a:lnTo>
                    <a:pt x="49583" y="1264"/>
                  </a:lnTo>
                  <a:lnTo>
                    <a:pt x="57145" y="4446"/>
                  </a:lnTo>
                  <a:lnTo>
                    <a:pt x="78968" y="25693"/>
                  </a:lnTo>
                  <a:lnTo>
                    <a:pt x="111223" y="74555"/>
                  </a:lnTo>
                  <a:lnTo>
                    <a:pt x="135165" y="137203"/>
                  </a:lnTo>
                  <a:lnTo>
                    <a:pt x="156499" y="2003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214740" y="460874"/>
              <a:ext cx="155209" cy="383046"/>
            </a:xfrm>
            <a:custGeom>
              <a:avLst/>
              <a:gdLst/>
              <a:ahLst/>
              <a:cxnLst/>
              <a:rect l="0" t="0" r="0" b="0"/>
              <a:pathLst>
                <a:path w="155209" h="383046">
                  <a:moveTo>
                    <a:pt x="70980" y="328763"/>
                  </a:moveTo>
                  <a:lnTo>
                    <a:pt x="82158" y="317584"/>
                  </a:lnTo>
                  <a:lnTo>
                    <a:pt x="94699" y="288276"/>
                  </a:lnTo>
                  <a:lnTo>
                    <a:pt x="92831" y="266315"/>
                  </a:lnTo>
                  <a:lnTo>
                    <a:pt x="89056" y="255545"/>
                  </a:lnTo>
                  <a:lnTo>
                    <a:pt x="75504" y="240460"/>
                  </a:lnTo>
                  <a:lnTo>
                    <a:pt x="66977" y="234799"/>
                  </a:lnTo>
                  <a:lnTo>
                    <a:pt x="58953" y="233365"/>
                  </a:lnTo>
                  <a:lnTo>
                    <a:pt x="51263" y="234749"/>
                  </a:lnTo>
                  <a:lnTo>
                    <a:pt x="43798" y="238011"/>
                  </a:lnTo>
                  <a:lnTo>
                    <a:pt x="22112" y="259369"/>
                  </a:lnTo>
                  <a:lnTo>
                    <a:pt x="6457" y="287925"/>
                  </a:lnTo>
                  <a:lnTo>
                    <a:pt x="0" y="324202"/>
                  </a:lnTo>
                  <a:lnTo>
                    <a:pt x="3675" y="358997"/>
                  </a:lnTo>
                  <a:lnTo>
                    <a:pt x="8563" y="367636"/>
                  </a:lnTo>
                  <a:lnTo>
                    <a:pt x="23352" y="380355"/>
                  </a:lnTo>
                  <a:lnTo>
                    <a:pt x="32209" y="383045"/>
                  </a:lnTo>
                  <a:lnTo>
                    <a:pt x="51408" y="382914"/>
                  </a:lnTo>
                  <a:lnTo>
                    <a:pt x="68520" y="375837"/>
                  </a:lnTo>
                  <a:lnTo>
                    <a:pt x="76359" y="370674"/>
                  </a:lnTo>
                  <a:lnTo>
                    <a:pt x="98570" y="341051"/>
                  </a:lnTo>
                  <a:lnTo>
                    <a:pt x="114380" y="302638"/>
                  </a:lnTo>
                  <a:lnTo>
                    <a:pt x="122967" y="246567"/>
                  </a:lnTo>
                  <a:lnTo>
                    <a:pt x="129147" y="197434"/>
                  </a:lnTo>
                  <a:lnTo>
                    <a:pt x="125780" y="147001"/>
                  </a:lnTo>
                  <a:lnTo>
                    <a:pt x="120929" y="90565"/>
                  </a:lnTo>
                  <a:lnTo>
                    <a:pt x="105720" y="27250"/>
                  </a:lnTo>
                  <a:lnTo>
                    <a:pt x="98898" y="4074"/>
                  </a:lnTo>
                  <a:lnTo>
                    <a:pt x="94272" y="0"/>
                  </a:lnTo>
                  <a:lnTo>
                    <a:pt x="88848" y="793"/>
                  </a:lnTo>
                  <a:lnTo>
                    <a:pt x="82892" y="4831"/>
                  </a:lnTo>
                  <a:lnTo>
                    <a:pt x="73154" y="18677"/>
                  </a:lnTo>
                  <a:lnTo>
                    <a:pt x="68920" y="27282"/>
                  </a:lnTo>
                  <a:lnTo>
                    <a:pt x="68550" y="67340"/>
                  </a:lnTo>
                  <a:lnTo>
                    <a:pt x="75849" y="116253"/>
                  </a:lnTo>
                  <a:lnTo>
                    <a:pt x="85421" y="167791"/>
                  </a:lnTo>
                  <a:lnTo>
                    <a:pt x="99136" y="229202"/>
                  </a:lnTo>
                  <a:lnTo>
                    <a:pt x="110777" y="269888"/>
                  </a:lnTo>
                  <a:lnTo>
                    <a:pt x="135080" y="305781"/>
                  </a:lnTo>
                  <a:lnTo>
                    <a:pt x="155208" y="3287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664746" y="368497"/>
              <a:ext cx="42115" cy="421141"/>
            </a:xfrm>
            <a:custGeom>
              <a:avLst/>
              <a:gdLst/>
              <a:ahLst/>
              <a:cxnLst/>
              <a:rect l="0" t="0" r="0" b="0"/>
              <a:pathLst>
                <a:path w="42115" h="421141">
                  <a:moveTo>
                    <a:pt x="0" y="0"/>
                  </a:moveTo>
                  <a:lnTo>
                    <a:pt x="3120" y="57264"/>
                  </a:lnTo>
                  <a:lnTo>
                    <a:pt x="8333" y="109774"/>
                  </a:lnTo>
                  <a:lnTo>
                    <a:pt x="12998" y="163547"/>
                  </a:lnTo>
                  <a:lnTo>
                    <a:pt x="18670" y="212235"/>
                  </a:lnTo>
                  <a:lnTo>
                    <a:pt x="26175" y="269910"/>
                  </a:lnTo>
                  <a:lnTo>
                    <a:pt x="30516" y="331909"/>
                  </a:lnTo>
                  <a:lnTo>
                    <a:pt x="34494" y="391122"/>
                  </a:lnTo>
                  <a:lnTo>
                    <a:pt x="42114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795414" y="344534"/>
              <a:ext cx="182882" cy="467683"/>
            </a:xfrm>
            <a:custGeom>
              <a:avLst/>
              <a:gdLst/>
              <a:ahLst/>
              <a:cxnLst/>
              <a:rect l="0" t="0" r="0" b="0"/>
              <a:pathLst>
                <a:path w="182882" h="467683">
                  <a:moveTo>
                    <a:pt x="164130" y="139776"/>
                  </a:moveTo>
                  <a:lnTo>
                    <a:pt x="147319" y="158927"/>
                  </a:lnTo>
                  <a:lnTo>
                    <a:pt x="120221" y="212994"/>
                  </a:lnTo>
                  <a:lnTo>
                    <a:pt x="97571" y="263900"/>
                  </a:lnTo>
                  <a:lnTo>
                    <a:pt x="76870" y="327380"/>
                  </a:lnTo>
                  <a:lnTo>
                    <a:pt x="64789" y="379432"/>
                  </a:lnTo>
                  <a:lnTo>
                    <a:pt x="71240" y="431654"/>
                  </a:lnTo>
                  <a:lnTo>
                    <a:pt x="74128" y="443156"/>
                  </a:lnTo>
                  <a:lnTo>
                    <a:pt x="79561" y="451994"/>
                  </a:lnTo>
                  <a:lnTo>
                    <a:pt x="94958" y="464933"/>
                  </a:lnTo>
                  <a:lnTo>
                    <a:pt x="103978" y="467682"/>
                  </a:lnTo>
                  <a:lnTo>
                    <a:pt x="123358" y="467616"/>
                  </a:lnTo>
                  <a:lnTo>
                    <a:pt x="140550" y="457448"/>
                  </a:lnTo>
                  <a:lnTo>
                    <a:pt x="154820" y="441231"/>
                  </a:lnTo>
                  <a:lnTo>
                    <a:pt x="177404" y="391950"/>
                  </a:lnTo>
                  <a:lnTo>
                    <a:pt x="182881" y="355135"/>
                  </a:lnTo>
                  <a:lnTo>
                    <a:pt x="176326" y="294707"/>
                  </a:lnTo>
                  <a:lnTo>
                    <a:pt x="160646" y="246549"/>
                  </a:lnTo>
                  <a:lnTo>
                    <a:pt x="135366" y="208830"/>
                  </a:lnTo>
                  <a:lnTo>
                    <a:pt x="88290" y="164551"/>
                  </a:lnTo>
                  <a:lnTo>
                    <a:pt x="40626" y="126156"/>
                  </a:lnTo>
                  <a:lnTo>
                    <a:pt x="10273" y="86523"/>
                  </a:lnTo>
                  <a:lnTo>
                    <a:pt x="2162" y="62686"/>
                  </a:lnTo>
                  <a:lnTo>
                    <a:pt x="0" y="49778"/>
                  </a:lnTo>
                  <a:lnTo>
                    <a:pt x="3835" y="29197"/>
                  </a:lnTo>
                  <a:lnTo>
                    <a:pt x="8134" y="20434"/>
                  </a:lnTo>
                  <a:lnTo>
                    <a:pt x="25389" y="7576"/>
                  </a:lnTo>
                  <a:lnTo>
                    <a:pt x="36541" y="2510"/>
                  </a:lnTo>
                  <a:lnTo>
                    <a:pt x="61411" y="0"/>
                  </a:lnTo>
                  <a:lnTo>
                    <a:pt x="86891" y="3954"/>
                  </a:lnTo>
                  <a:lnTo>
                    <a:pt x="119797" y="19334"/>
                  </a:lnTo>
                  <a:lnTo>
                    <a:pt x="143715" y="38709"/>
                  </a:lnTo>
                  <a:lnTo>
                    <a:pt x="164130" y="660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067108" y="421139"/>
              <a:ext cx="290516" cy="354189"/>
            </a:xfrm>
            <a:custGeom>
              <a:avLst/>
              <a:gdLst/>
              <a:ahLst/>
              <a:cxnLst/>
              <a:rect l="0" t="0" r="0" b="0"/>
              <a:pathLst>
                <a:path w="290516" h="354189">
                  <a:moveTo>
                    <a:pt x="155649" y="63171"/>
                  </a:moveTo>
                  <a:lnTo>
                    <a:pt x="144470" y="51993"/>
                  </a:lnTo>
                  <a:lnTo>
                    <a:pt x="126504" y="46505"/>
                  </a:lnTo>
                  <a:lnTo>
                    <a:pt x="104091" y="45236"/>
                  </a:lnTo>
                  <a:lnTo>
                    <a:pt x="82430" y="48571"/>
                  </a:lnTo>
                  <a:lnTo>
                    <a:pt x="64225" y="57072"/>
                  </a:lnTo>
                  <a:lnTo>
                    <a:pt x="48336" y="69819"/>
                  </a:lnTo>
                  <a:lnTo>
                    <a:pt x="27406" y="96727"/>
                  </a:lnTo>
                  <a:lnTo>
                    <a:pt x="5414" y="147659"/>
                  </a:lnTo>
                  <a:lnTo>
                    <a:pt x="0" y="184651"/>
                  </a:lnTo>
                  <a:lnTo>
                    <a:pt x="6576" y="230667"/>
                  </a:lnTo>
                  <a:lnTo>
                    <a:pt x="22261" y="273552"/>
                  </a:lnTo>
                  <a:lnTo>
                    <a:pt x="47541" y="310229"/>
                  </a:lnTo>
                  <a:lnTo>
                    <a:pt x="103683" y="345209"/>
                  </a:lnTo>
                  <a:lnTo>
                    <a:pt x="140381" y="354188"/>
                  </a:lnTo>
                  <a:lnTo>
                    <a:pt x="175302" y="351260"/>
                  </a:lnTo>
                  <a:lnTo>
                    <a:pt x="207875" y="337394"/>
                  </a:lnTo>
                  <a:lnTo>
                    <a:pt x="256771" y="298042"/>
                  </a:lnTo>
                  <a:lnTo>
                    <a:pt x="278287" y="265994"/>
                  </a:lnTo>
                  <a:lnTo>
                    <a:pt x="288302" y="226862"/>
                  </a:lnTo>
                  <a:lnTo>
                    <a:pt x="290515" y="171718"/>
                  </a:lnTo>
                  <a:lnTo>
                    <a:pt x="280901" y="118884"/>
                  </a:lnTo>
                  <a:lnTo>
                    <a:pt x="268020" y="85138"/>
                  </a:lnTo>
                  <a:lnTo>
                    <a:pt x="254724" y="64746"/>
                  </a:lnTo>
                  <a:lnTo>
                    <a:pt x="213062" y="25236"/>
                  </a:lnTo>
                  <a:lnTo>
                    <a:pt x="192084" y="17066"/>
                  </a:lnTo>
                  <a:lnTo>
                    <a:pt x="163325" y="9346"/>
                  </a:lnTo>
                  <a:lnTo>
                    <a:pt x="14512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410481" y="315854"/>
              <a:ext cx="109427" cy="111125"/>
            </a:xfrm>
            <a:custGeom>
              <a:avLst/>
              <a:gdLst/>
              <a:ahLst/>
              <a:cxnLst/>
              <a:rect l="0" t="0" r="0" b="0"/>
              <a:pathLst>
                <a:path w="109427" h="111125">
                  <a:moveTo>
                    <a:pt x="64959" y="10529"/>
                  </a:moveTo>
                  <a:lnTo>
                    <a:pt x="42603" y="10529"/>
                  </a:lnTo>
                  <a:lnTo>
                    <a:pt x="25387" y="16768"/>
                  </a:lnTo>
                  <a:lnTo>
                    <a:pt x="17521" y="21707"/>
                  </a:lnTo>
                  <a:lnTo>
                    <a:pt x="5661" y="36554"/>
                  </a:lnTo>
                  <a:lnTo>
                    <a:pt x="861" y="45427"/>
                  </a:lnTo>
                  <a:lnTo>
                    <a:pt x="0" y="54851"/>
                  </a:lnTo>
                  <a:lnTo>
                    <a:pt x="5283" y="74681"/>
                  </a:lnTo>
                  <a:lnTo>
                    <a:pt x="21411" y="99987"/>
                  </a:lnTo>
                  <a:lnTo>
                    <a:pt x="40535" y="108780"/>
                  </a:lnTo>
                  <a:lnTo>
                    <a:pt x="52186" y="111124"/>
                  </a:lnTo>
                  <a:lnTo>
                    <a:pt x="74491" y="107491"/>
                  </a:lnTo>
                  <a:lnTo>
                    <a:pt x="85351" y="103246"/>
                  </a:lnTo>
                  <a:lnTo>
                    <a:pt x="100539" y="89171"/>
                  </a:lnTo>
                  <a:lnTo>
                    <a:pt x="106227" y="80505"/>
                  </a:lnTo>
                  <a:lnTo>
                    <a:pt x="109426" y="61516"/>
                  </a:lnTo>
                  <a:lnTo>
                    <a:pt x="108642" y="51540"/>
                  </a:lnTo>
                  <a:lnTo>
                    <a:pt x="101531" y="34215"/>
                  </a:lnTo>
                  <a:lnTo>
                    <a:pt x="90572" y="19886"/>
                  </a:lnTo>
                  <a:lnTo>
                    <a:pt x="6495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9" name="Straight Connector 38"/>
          <p:cNvCxnSpPr/>
          <p:nvPr/>
        </p:nvCxnSpPr>
        <p:spPr>
          <a:xfrm flipH="1" flipV="1">
            <a:off x="3305936" y="1421383"/>
            <a:ext cx="842265" cy="1231774"/>
          </a:xfrm>
          <a:prstGeom prst="line">
            <a:avLst/>
          </a:prstGeom>
          <a:ln w="38100" cap="flat" cmpd="sng" algn="ctr">
            <a:solidFill>
              <a:srgbClr val="FF0000"/>
            </a:solidFill>
            <a:prstDash val="solid"/>
            <a:round/>
            <a:headEnd type="oval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4148201" y="2674239"/>
            <a:ext cx="1558289" cy="0"/>
          </a:xfrm>
          <a:prstGeom prst="line">
            <a:avLst/>
          </a:prstGeom>
          <a:ln w="38100" cap="flat" cmpd="sng" algn="ctr">
            <a:solidFill>
              <a:srgbClr val="FF0000"/>
            </a:solidFill>
            <a:prstDash val="solid"/>
            <a:round/>
            <a:headEnd type="oval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Freeform 40"/>
          <p:cNvSpPr/>
          <p:nvPr/>
        </p:nvSpPr>
        <p:spPr>
          <a:xfrm>
            <a:off x="3274841" y="1397911"/>
            <a:ext cx="167978" cy="191334"/>
          </a:xfrm>
          <a:custGeom>
            <a:avLst/>
            <a:gdLst/>
            <a:ahLst/>
            <a:cxnLst/>
            <a:rect l="0" t="0" r="0" b="0"/>
            <a:pathLst>
              <a:path w="167978" h="191334">
                <a:moveTo>
                  <a:pt x="10050" y="12907"/>
                </a:moveTo>
                <a:lnTo>
                  <a:pt x="10050" y="71524"/>
                </a:lnTo>
                <a:lnTo>
                  <a:pt x="18383" y="131241"/>
                </a:lnTo>
                <a:lnTo>
                  <a:pt x="26355" y="191054"/>
                </a:lnTo>
                <a:lnTo>
                  <a:pt x="25599" y="191333"/>
                </a:lnTo>
                <a:lnTo>
                  <a:pt x="15981" y="166565"/>
                </a:lnTo>
                <a:lnTo>
                  <a:pt x="7711" y="106177"/>
                </a:lnTo>
                <a:lnTo>
                  <a:pt x="1139" y="51218"/>
                </a:lnTo>
                <a:lnTo>
                  <a:pt x="0" y="9311"/>
                </a:lnTo>
                <a:lnTo>
                  <a:pt x="2181" y="2321"/>
                </a:lnTo>
                <a:lnTo>
                  <a:pt x="5974" y="0"/>
                </a:lnTo>
                <a:lnTo>
                  <a:pt x="10842" y="793"/>
                </a:lnTo>
                <a:lnTo>
                  <a:pt x="65500" y="29797"/>
                </a:lnTo>
                <a:lnTo>
                  <a:pt x="124616" y="47916"/>
                </a:lnTo>
                <a:lnTo>
                  <a:pt x="167977" y="6555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/>
          <p:cNvSpPr/>
          <p:nvPr/>
        </p:nvSpPr>
        <p:spPr>
          <a:xfrm>
            <a:off x="4089155" y="2615945"/>
            <a:ext cx="107705" cy="142723"/>
          </a:xfrm>
          <a:custGeom>
            <a:avLst/>
            <a:gdLst/>
            <a:ahLst/>
            <a:cxnLst/>
            <a:rect l="0" t="0" r="0" b="0"/>
            <a:pathLst>
              <a:path w="107705" h="142723">
                <a:moveTo>
                  <a:pt x="59073" y="26708"/>
                </a:moveTo>
                <a:lnTo>
                  <a:pt x="42305" y="32297"/>
                </a:lnTo>
                <a:lnTo>
                  <a:pt x="30953" y="44399"/>
                </a:lnTo>
                <a:lnTo>
                  <a:pt x="14134" y="80765"/>
                </a:lnTo>
                <a:lnTo>
                  <a:pt x="12974" y="101036"/>
                </a:lnTo>
                <a:lnTo>
                  <a:pt x="17527" y="120574"/>
                </a:lnTo>
                <a:lnTo>
                  <a:pt x="27350" y="137056"/>
                </a:lnTo>
                <a:lnTo>
                  <a:pt x="34415" y="141217"/>
                </a:lnTo>
                <a:lnTo>
                  <a:pt x="51623" y="142722"/>
                </a:lnTo>
                <a:lnTo>
                  <a:pt x="67850" y="136371"/>
                </a:lnTo>
                <a:lnTo>
                  <a:pt x="82861" y="124580"/>
                </a:lnTo>
                <a:lnTo>
                  <a:pt x="97332" y="107641"/>
                </a:lnTo>
                <a:lnTo>
                  <a:pt x="105323" y="85295"/>
                </a:lnTo>
                <a:lnTo>
                  <a:pt x="107704" y="60935"/>
                </a:lnTo>
                <a:lnTo>
                  <a:pt x="104863" y="38410"/>
                </a:lnTo>
                <a:lnTo>
                  <a:pt x="96582" y="19820"/>
                </a:lnTo>
                <a:lnTo>
                  <a:pt x="91097" y="11588"/>
                </a:lnTo>
                <a:lnTo>
                  <a:pt x="82762" y="6099"/>
                </a:lnTo>
                <a:lnTo>
                  <a:pt x="61023" y="0"/>
                </a:lnTo>
                <a:lnTo>
                  <a:pt x="51014" y="714"/>
                </a:lnTo>
                <a:lnTo>
                  <a:pt x="33654" y="7746"/>
                </a:lnTo>
                <a:lnTo>
                  <a:pt x="10727" y="30448"/>
                </a:lnTo>
                <a:lnTo>
                  <a:pt x="2491" y="52546"/>
                </a:lnTo>
                <a:lnTo>
                  <a:pt x="0" y="76796"/>
                </a:lnTo>
                <a:lnTo>
                  <a:pt x="2792" y="99272"/>
                </a:lnTo>
                <a:lnTo>
                  <a:pt x="16531" y="131656"/>
                </a:lnTo>
                <a:lnTo>
                  <a:pt x="23692" y="137617"/>
                </a:lnTo>
                <a:lnTo>
                  <a:pt x="31976" y="140422"/>
                </a:lnTo>
                <a:lnTo>
                  <a:pt x="41008" y="141122"/>
                </a:lnTo>
                <a:lnTo>
                  <a:pt x="57283" y="135660"/>
                </a:lnTo>
                <a:lnTo>
                  <a:pt x="64899" y="130928"/>
                </a:lnTo>
                <a:lnTo>
                  <a:pt x="76480" y="116312"/>
                </a:lnTo>
                <a:lnTo>
                  <a:pt x="84356" y="96947"/>
                </a:lnTo>
                <a:lnTo>
                  <a:pt x="87857" y="72743"/>
                </a:lnTo>
                <a:lnTo>
                  <a:pt x="83174" y="52627"/>
                </a:lnTo>
                <a:lnTo>
                  <a:pt x="78650" y="43987"/>
                </a:lnTo>
                <a:lnTo>
                  <a:pt x="72124" y="39397"/>
                </a:lnTo>
                <a:lnTo>
                  <a:pt x="64264" y="37507"/>
                </a:lnTo>
                <a:lnTo>
                  <a:pt x="55515" y="37417"/>
                </a:lnTo>
                <a:lnTo>
                  <a:pt x="48512" y="40866"/>
                </a:lnTo>
                <a:lnTo>
                  <a:pt x="37611" y="54057"/>
                </a:lnTo>
                <a:lnTo>
                  <a:pt x="35106" y="71618"/>
                </a:lnTo>
                <a:lnTo>
                  <a:pt x="38016" y="10040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5" name="Group 44"/>
          <p:cNvGrpSpPr/>
          <p:nvPr/>
        </p:nvGrpSpPr>
        <p:grpSpPr>
          <a:xfrm>
            <a:off x="3200663" y="1731929"/>
            <a:ext cx="405932" cy="295004"/>
            <a:chOff x="3200663" y="1731929"/>
            <a:chExt cx="405932" cy="295004"/>
          </a:xfrm>
        </p:grpSpPr>
        <p:sp>
          <p:nvSpPr>
            <p:cNvPr id="43" name="Freeform 42"/>
            <p:cNvSpPr/>
            <p:nvPr/>
          </p:nvSpPr>
          <p:spPr>
            <a:xfrm>
              <a:off x="3510217" y="1731929"/>
              <a:ext cx="96378" cy="124041"/>
            </a:xfrm>
            <a:custGeom>
              <a:avLst/>
              <a:gdLst/>
              <a:ahLst/>
              <a:cxnLst/>
              <a:rect l="0" t="0" r="0" b="0"/>
              <a:pathLst>
                <a:path w="96378" h="124041">
                  <a:moveTo>
                    <a:pt x="48415" y="15801"/>
                  </a:moveTo>
                  <a:lnTo>
                    <a:pt x="31647" y="21390"/>
                  </a:lnTo>
                  <a:lnTo>
                    <a:pt x="17176" y="33493"/>
                  </a:lnTo>
                  <a:lnTo>
                    <a:pt x="10042" y="41634"/>
                  </a:lnTo>
                  <a:lnTo>
                    <a:pt x="2114" y="63157"/>
                  </a:lnTo>
                  <a:lnTo>
                    <a:pt x="0" y="75448"/>
                  </a:lnTo>
                  <a:lnTo>
                    <a:pt x="3890" y="95343"/>
                  </a:lnTo>
                  <a:lnTo>
                    <a:pt x="8203" y="103924"/>
                  </a:lnTo>
                  <a:lnTo>
                    <a:pt x="22354" y="116578"/>
                  </a:lnTo>
                  <a:lnTo>
                    <a:pt x="31041" y="121590"/>
                  </a:lnTo>
                  <a:lnTo>
                    <a:pt x="50052" y="124040"/>
                  </a:lnTo>
                  <a:lnTo>
                    <a:pt x="69030" y="120059"/>
                  </a:lnTo>
                  <a:lnTo>
                    <a:pt x="85263" y="110491"/>
                  </a:lnTo>
                  <a:lnTo>
                    <a:pt x="90528" y="102324"/>
                  </a:lnTo>
                  <a:lnTo>
                    <a:pt x="96377" y="80772"/>
                  </a:lnTo>
                  <a:lnTo>
                    <a:pt x="94081" y="42331"/>
                  </a:lnTo>
                  <a:lnTo>
                    <a:pt x="85868" y="21353"/>
                  </a:lnTo>
                  <a:lnTo>
                    <a:pt x="80403" y="12483"/>
                  </a:lnTo>
                  <a:lnTo>
                    <a:pt x="72080" y="6570"/>
                  </a:lnTo>
                  <a:lnTo>
                    <a:pt x="50354" y="0"/>
                  </a:lnTo>
                  <a:lnTo>
                    <a:pt x="40349" y="588"/>
                  </a:lnTo>
                  <a:lnTo>
                    <a:pt x="22993" y="7480"/>
                  </a:lnTo>
                  <a:lnTo>
                    <a:pt x="10600" y="21462"/>
                  </a:lnTo>
                  <a:lnTo>
                    <a:pt x="5657" y="30103"/>
                  </a:lnTo>
                  <a:lnTo>
                    <a:pt x="3285" y="52183"/>
                  </a:lnTo>
                  <a:lnTo>
                    <a:pt x="7300" y="75255"/>
                  </a:lnTo>
                  <a:lnTo>
                    <a:pt x="16883" y="93308"/>
                  </a:lnTo>
                  <a:lnTo>
                    <a:pt x="25054" y="99058"/>
                  </a:lnTo>
                  <a:lnTo>
                    <a:pt x="46611" y="105447"/>
                  </a:lnTo>
                  <a:lnTo>
                    <a:pt x="56571" y="103641"/>
                  </a:lnTo>
                  <a:lnTo>
                    <a:pt x="73877" y="92276"/>
                  </a:lnTo>
                  <a:lnTo>
                    <a:pt x="83128" y="72406"/>
                  </a:lnTo>
                  <a:lnTo>
                    <a:pt x="85595" y="60557"/>
                  </a:lnTo>
                  <a:lnTo>
                    <a:pt x="84900" y="50318"/>
                  </a:lnTo>
                  <a:lnTo>
                    <a:pt x="77888" y="32702"/>
                  </a:lnTo>
                  <a:lnTo>
                    <a:pt x="63854" y="20193"/>
                  </a:lnTo>
                  <a:lnTo>
                    <a:pt x="55198" y="15219"/>
                  </a:lnTo>
                  <a:lnTo>
                    <a:pt x="47087" y="14244"/>
                  </a:lnTo>
                  <a:lnTo>
                    <a:pt x="31837" y="19398"/>
                  </a:lnTo>
                  <a:lnTo>
                    <a:pt x="26834" y="26388"/>
                  </a:lnTo>
                  <a:lnTo>
                    <a:pt x="21276" y="46633"/>
                  </a:lnTo>
                  <a:lnTo>
                    <a:pt x="22133" y="56243"/>
                  </a:lnTo>
                  <a:lnTo>
                    <a:pt x="29325" y="73160"/>
                  </a:lnTo>
                  <a:lnTo>
                    <a:pt x="35688" y="77437"/>
                  </a:lnTo>
                  <a:lnTo>
                    <a:pt x="52117" y="79070"/>
                  </a:lnTo>
                  <a:lnTo>
                    <a:pt x="57902" y="74358"/>
                  </a:lnTo>
                  <a:lnTo>
                    <a:pt x="64329" y="56644"/>
                  </a:lnTo>
                  <a:lnTo>
                    <a:pt x="63704" y="47709"/>
                  </a:lnTo>
                  <a:lnTo>
                    <a:pt x="56770" y="31542"/>
                  </a:lnTo>
                  <a:lnTo>
                    <a:pt x="51645" y="27465"/>
                  </a:lnTo>
                  <a:lnTo>
                    <a:pt x="45889" y="25917"/>
                  </a:lnTo>
                  <a:lnTo>
                    <a:pt x="27358" y="263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200663" y="1842487"/>
              <a:ext cx="189514" cy="184446"/>
            </a:xfrm>
            <a:custGeom>
              <a:avLst/>
              <a:gdLst/>
              <a:ahLst/>
              <a:cxnLst/>
              <a:rect l="0" t="0" r="0" b="0"/>
              <a:pathLst>
                <a:path w="189514" h="184446">
                  <a:moveTo>
                    <a:pt x="0" y="0"/>
                  </a:moveTo>
                  <a:lnTo>
                    <a:pt x="14572" y="42691"/>
                  </a:lnTo>
                  <a:lnTo>
                    <a:pt x="41544" y="105335"/>
                  </a:lnTo>
                  <a:lnTo>
                    <a:pt x="66241" y="168460"/>
                  </a:lnTo>
                  <a:lnTo>
                    <a:pt x="72236" y="178987"/>
                  </a:lnTo>
                  <a:lnTo>
                    <a:pt x="78573" y="183665"/>
                  </a:lnTo>
                  <a:lnTo>
                    <a:pt x="85137" y="184445"/>
                  </a:lnTo>
                  <a:lnTo>
                    <a:pt x="91853" y="182624"/>
                  </a:lnTo>
                  <a:lnTo>
                    <a:pt x="105554" y="171243"/>
                  </a:lnTo>
                  <a:lnTo>
                    <a:pt x="163499" y="119486"/>
                  </a:lnTo>
                  <a:lnTo>
                    <a:pt x="175222" y="111596"/>
                  </a:lnTo>
                  <a:lnTo>
                    <a:pt x="189513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Freeform 45"/>
          <p:cNvSpPr/>
          <p:nvPr/>
        </p:nvSpPr>
        <p:spPr>
          <a:xfrm>
            <a:off x="3959149" y="2852395"/>
            <a:ext cx="210137" cy="179813"/>
          </a:xfrm>
          <a:custGeom>
            <a:avLst/>
            <a:gdLst/>
            <a:ahLst/>
            <a:cxnLst/>
            <a:rect l="0" t="0" r="0" b="0"/>
            <a:pathLst>
              <a:path w="210137" h="179813">
                <a:moveTo>
                  <a:pt x="10094" y="179812"/>
                </a:moveTo>
                <a:lnTo>
                  <a:pt x="1761" y="142334"/>
                </a:lnTo>
                <a:lnTo>
                  <a:pt x="0" y="90911"/>
                </a:lnTo>
                <a:lnTo>
                  <a:pt x="821" y="36862"/>
                </a:lnTo>
                <a:lnTo>
                  <a:pt x="5193" y="13333"/>
                </a:lnTo>
                <a:lnTo>
                  <a:pt x="9166" y="7995"/>
                </a:lnTo>
                <a:lnTo>
                  <a:pt x="14155" y="6776"/>
                </a:lnTo>
                <a:lnTo>
                  <a:pt x="19820" y="8302"/>
                </a:lnTo>
                <a:lnTo>
                  <a:pt x="24767" y="12830"/>
                </a:lnTo>
                <a:lnTo>
                  <a:pt x="70260" y="70869"/>
                </a:lnTo>
                <a:lnTo>
                  <a:pt x="75941" y="72089"/>
                </a:lnTo>
                <a:lnTo>
                  <a:pt x="80898" y="69392"/>
                </a:lnTo>
                <a:lnTo>
                  <a:pt x="89525" y="57037"/>
                </a:lnTo>
                <a:lnTo>
                  <a:pt x="99790" y="29181"/>
                </a:lnTo>
                <a:lnTo>
                  <a:pt x="102601" y="4850"/>
                </a:lnTo>
                <a:lnTo>
                  <a:pt x="106860" y="0"/>
                </a:lnTo>
                <a:lnTo>
                  <a:pt x="113210" y="276"/>
                </a:lnTo>
                <a:lnTo>
                  <a:pt x="120952" y="3969"/>
                </a:lnTo>
                <a:lnTo>
                  <a:pt x="132674" y="20551"/>
                </a:lnTo>
                <a:lnTo>
                  <a:pt x="161894" y="80417"/>
                </a:lnTo>
                <a:lnTo>
                  <a:pt x="198735" y="142435"/>
                </a:lnTo>
                <a:lnTo>
                  <a:pt x="210136" y="15875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9" name="Group 48"/>
          <p:cNvGrpSpPr/>
          <p:nvPr/>
        </p:nvGrpSpPr>
        <p:grpSpPr>
          <a:xfrm>
            <a:off x="5264899" y="2641234"/>
            <a:ext cx="149068" cy="380445"/>
            <a:chOff x="5264899" y="2641234"/>
            <a:chExt cx="149068" cy="380445"/>
          </a:xfrm>
        </p:grpSpPr>
        <p:sp>
          <p:nvSpPr>
            <p:cNvPr id="47" name="Freeform 46"/>
            <p:cNvSpPr/>
            <p:nvPr/>
          </p:nvSpPr>
          <p:spPr>
            <a:xfrm>
              <a:off x="5288461" y="2641234"/>
              <a:ext cx="78198" cy="94594"/>
            </a:xfrm>
            <a:custGeom>
              <a:avLst/>
              <a:gdLst/>
              <a:ahLst/>
              <a:cxnLst/>
              <a:rect l="0" t="0" r="0" b="0"/>
              <a:pathLst>
                <a:path w="78198" h="94594">
                  <a:moveTo>
                    <a:pt x="60016" y="22475"/>
                  </a:moveTo>
                  <a:lnTo>
                    <a:pt x="43248" y="16886"/>
                  </a:lnTo>
                  <a:lnTo>
                    <a:pt x="35969" y="17579"/>
                  </a:lnTo>
                  <a:lnTo>
                    <a:pt x="21642" y="24589"/>
                  </a:lnTo>
                  <a:lnTo>
                    <a:pt x="10595" y="38623"/>
                  </a:lnTo>
                  <a:lnTo>
                    <a:pt x="6012" y="47278"/>
                  </a:lnTo>
                  <a:lnTo>
                    <a:pt x="4038" y="66254"/>
                  </a:lnTo>
                  <a:lnTo>
                    <a:pt x="5150" y="76228"/>
                  </a:lnTo>
                  <a:lnTo>
                    <a:pt x="9400" y="81707"/>
                  </a:lnTo>
                  <a:lnTo>
                    <a:pt x="15743" y="84190"/>
                  </a:lnTo>
                  <a:lnTo>
                    <a:pt x="23482" y="84675"/>
                  </a:lnTo>
                  <a:lnTo>
                    <a:pt x="38319" y="78976"/>
                  </a:lnTo>
                  <a:lnTo>
                    <a:pt x="66908" y="56253"/>
                  </a:lnTo>
                  <a:lnTo>
                    <a:pt x="70460" y="47333"/>
                  </a:lnTo>
                  <a:lnTo>
                    <a:pt x="71286" y="24945"/>
                  </a:lnTo>
                  <a:lnTo>
                    <a:pt x="67529" y="15933"/>
                  </a:lnTo>
                  <a:lnTo>
                    <a:pt x="53996" y="2800"/>
                  </a:lnTo>
                  <a:lnTo>
                    <a:pt x="45474" y="0"/>
                  </a:lnTo>
                  <a:lnTo>
                    <a:pt x="26647" y="8"/>
                  </a:lnTo>
                  <a:lnTo>
                    <a:pt x="19052" y="3988"/>
                  </a:lnTo>
                  <a:lnTo>
                    <a:pt x="7494" y="17768"/>
                  </a:lnTo>
                  <a:lnTo>
                    <a:pt x="0" y="50846"/>
                  </a:lnTo>
                  <a:lnTo>
                    <a:pt x="3369" y="84694"/>
                  </a:lnTo>
                  <a:lnTo>
                    <a:pt x="9383" y="90861"/>
                  </a:lnTo>
                  <a:lnTo>
                    <a:pt x="18072" y="93802"/>
                  </a:lnTo>
                  <a:lnTo>
                    <a:pt x="28543" y="94593"/>
                  </a:lnTo>
                  <a:lnTo>
                    <a:pt x="46418" y="89233"/>
                  </a:lnTo>
                  <a:lnTo>
                    <a:pt x="54460" y="84528"/>
                  </a:lnTo>
                  <a:lnTo>
                    <a:pt x="66515" y="69941"/>
                  </a:lnTo>
                  <a:lnTo>
                    <a:pt x="74602" y="50590"/>
                  </a:lnTo>
                  <a:lnTo>
                    <a:pt x="78197" y="26392"/>
                  </a:lnTo>
                  <a:lnTo>
                    <a:pt x="75646" y="16898"/>
                  </a:lnTo>
                  <a:lnTo>
                    <a:pt x="70435" y="9398"/>
                  </a:lnTo>
                  <a:lnTo>
                    <a:pt x="63453" y="3229"/>
                  </a:lnTo>
                  <a:lnTo>
                    <a:pt x="56458" y="1456"/>
                  </a:lnTo>
                  <a:lnTo>
                    <a:pt x="49455" y="2613"/>
                  </a:lnTo>
                  <a:lnTo>
                    <a:pt x="42446" y="5724"/>
                  </a:lnTo>
                  <a:lnTo>
                    <a:pt x="31540" y="18540"/>
                  </a:lnTo>
                  <a:lnTo>
                    <a:pt x="26994" y="26871"/>
                  </a:lnTo>
                  <a:lnTo>
                    <a:pt x="25062" y="42366"/>
                  </a:lnTo>
                  <a:lnTo>
                    <a:pt x="28430" y="64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264899" y="2853222"/>
              <a:ext cx="149068" cy="168457"/>
            </a:xfrm>
            <a:custGeom>
              <a:avLst/>
              <a:gdLst/>
              <a:ahLst/>
              <a:cxnLst/>
              <a:rect l="0" t="0" r="0" b="0"/>
              <a:pathLst>
                <a:path w="149068" h="168457">
                  <a:moveTo>
                    <a:pt x="9878" y="168456"/>
                  </a:moveTo>
                  <a:lnTo>
                    <a:pt x="2642" y="140900"/>
                  </a:lnTo>
                  <a:lnTo>
                    <a:pt x="0" y="84678"/>
                  </a:lnTo>
                  <a:lnTo>
                    <a:pt x="5067" y="28165"/>
                  </a:lnTo>
                  <a:lnTo>
                    <a:pt x="9010" y="23456"/>
                  </a:lnTo>
                  <a:lnTo>
                    <a:pt x="13979" y="24996"/>
                  </a:lnTo>
                  <a:lnTo>
                    <a:pt x="59251" y="85075"/>
                  </a:lnTo>
                  <a:lnTo>
                    <a:pt x="101146" y="141884"/>
                  </a:lnTo>
                  <a:lnTo>
                    <a:pt x="127777" y="158763"/>
                  </a:lnTo>
                  <a:lnTo>
                    <a:pt x="135271" y="158485"/>
                  </a:lnTo>
                  <a:lnTo>
                    <a:pt x="141436" y="154790"/>
                  </a:lnTo>
                  <a:lnTo>
                    <a:pt x="146717" y="148817"/>
                  </a:lnTo>
                  <a:lnTo>
                    <a:pt x="149067" y="141325"/>
                  </a:lnTo>
                  <a:lnTo>
                    <a:pt x="147285" y="88368"/>
                  </a:lnTo>
                  <a:lnTo>
                    <a:pt x="141605" y="26917"/>
                  </a:lnTo>
                  <a:lnTo>
                    <a:pt x="14674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7275624" y="1789844"/>
            <a:ext cx="2600108" cy="473783"/>
            <a:chOff x="7275624" y="1789844"/>
            <a:chExt cx="2600108" cy="473783"/>
          </a:xfrm>
        </p:grpSpPr>
        <p:sp>
          <p:nvSpPr>
            <p:cNvPr id="50" name="Freeform 49"/>
            <p:cNvSpPr/>
            <p:nvPr/>
          </p:nvSpPr>
          <p:spPr>
            <a:xfrm>
              <a:off x="7275624" y="1810901"/>
              <a:ext cx="168024" cy="431670"/>
            </a:xfrm>
            <a:custGeom>
              <a:avLst/>
              <a:gdLst/>
              <a:ahLst/>
              <a:cxnLst/>
              <a:rect l="0" t="0" r="0" b="0"/>
              <a:pathLst>
                <a:path w="168024" h="431670">
                  <a:moveTo>
                    <a:pt x="10096" y="0"/>
                  </a:moveTo>
                  <a:lnTo>
                    <a:pt x="4507" y="16768"/>
                  </a:lnTo>
                  <a:lnTo>
                    <a:pt x="8551" y="78565"/>
                  </a:lnTo>
                  <a:lnTo>
                    <a:pt x="9639" y="127784"/>
                  </a:lnTo>
                  <a:lnTo>
                    <a:pt x="9960" y="182531"/>
                  </a:lnTo>
                  <a:lnTo>
                    <a:pt x="10056" y="236967"/>
                  </a:lnTo>
                  <a:lnTo>
                    <a:pt x="4499" y="291694"/>
                  </a:lnTo>
                  <a:lnTo>
                    <a:pt x="541" y="351940"/>
                  </a:lnTo>
                  <a:lnTo>
                    <a:pt x="0" y="381416"/>
                  </a:lnTo>
                  <a:lnTo>
                    <a:pt x="3366" y="392318"/>
                  </a:lnTo>
                  <a:lnTo>
                    <a:pt x="9118" y="400755"/>
                  </a:lnTo>
                  <a:lnTo>
                    <a:pt x="16464" y="407550"/>
                  </a:lnTo>
                  <a:lnTo>
                    <a:pt x="37103" y="415100"/>
                  </a:lnTo>
                  <a:lnTo>
                    <a:pt x="88480" y="419947"/>
                  </a:lnTo>
                  <a:lnTo>
                    <a:pt x="143078" y="429316"/>
                  </a:lnTo>
                  <a:lnTo>
                    <a:pt x="168023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532815" y="1879199"/>
              <a:ext cx="216160" cy="384428"/>
            </a:xfrm>
            <a:custGeom>
              <a:avLst/>
              <a:gdLst/>
              <a:ahLst/>
              <a:cxnLst/>
              <a:rect l="0" t="0" r="0" b="0"/>
              <a:pathLst>
                <a:path w="216160" h="384428">
                  <a:moveTo>
                    <a:pt x="5589" y="384427"/>
                  </a:moveTo>
                  <a:lnTo>
                    <a:pt x="0" y="367660"/>
                  </a:lnTo>
                  <a:lnTo>
                    <a:pt x="2113" y="334876"/>
                  </a:lnTo>
                  <a:lnTo>
                    <a:pt x="12138" y="280706"/>
                  </a:lnTo>
                  <a:lnTo>
                    <a:pt x="18451" y="221133"/>
                  </a:lnTo>
                  <a:lnTo>
                    <a:pt x="21834" y="196039"/>
                  </a:lnTo>
                  <a:lnTo>
                    <a:pt x="17593" y="141801"/>
                  </a:lnTo>
                  <a:lnTo>
                    <a:pt x="16410" y="86027"/>
                  </a:lnTo>
                  <a:lnTo>
                    <a:pt x="17482" y="81379"/>
                  </a:lnTo>
                  <a:lnTo>
                    <a:pt x="19367" y="82959"/>
                  </a:lnTo>
                  <a:lnTo>
                    <a:pt x="46463" y="143114"/>
                  </a:lnTo>
                  <a:lnTo>
                    <a:pt x="65923" y="168518"/>
                  </a:lnTo>
                  <a:lnTo>
                    <a:pt x="73888" y="171468"/>
                  </a:lnTo>
                  <a:lnTo>
                    <a:pt x="82706" y="171095"/>
                  </a:lnTo>
                  <a:lnTo>
                    <a:pt x="92096" y="168506"/>
                  </a:lnTo>
                  <a:lnTo>
                    <a:pt x="99525" y="162101"/>
                  </a:lnTo>
                  <a:lnTo>
                    <a:pt x="115570" y="130730"/>
                  </a:lnTo>
                  <a:lnTo>
                    <a:pt x="135134" y="70057"/>
                  </a:lnTo>
                  <a:lnTo>
                    <a:pt x="152948" y="16126"/>
                  </a:lnTo>
                  <a:lnTo>
                    <a:pt x="156471" y="5532"/>
                  </a:lnTo>
                  <a:lnTo>
                    <a:pt x="161159" y="809"/>
                  </a:lnTo>
                  <a:lnTo>
                    <a:pt x="166625" y="0"/>
                  </a:lnTo>
                  <a:lnTo>
                    <a:pt x="172607" y="1801"/>
                  </a:lnTo>
                  <a:lnTo>
                    <a:pt x="182375" y="19399"/>
                  </a:lnTo>
                  <a:lnTo>
                    <a:pt x="191331" y="62191"/>
                  </a:lnTo>
                  <a:lnTo>
                    <a:pt x="193984" y="111915"/>
                  </a:lnTo>
                  <a:lnTo>
                    <a:pt x="194771" y="163693"/>
                  </a:lnTo>
                  <a:lnTo>
                    <a:pt x="200626" y="222413"/>
                  </a:lnTo>
                  <a:lnTo>
                    <a:pt x="205812" y="276212"/>
                  </a:lnTo>
                  <a:lnTo>
                    <a:pt x="216159" y="3317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812145" y="1821430"/>
              <a:ext cx="252685" cy="442197"/>
            </a:xfrm>
            <a:custGeom>
              <a:avLst/>
              <a:gdLst/>
              <a:ahLst/>
              <a:cxnLst/>
              <a:rect l="0" t="0" r="0" b="0"/>
              <a:pathLst>
                <a:path w="252685" h="442197">
                  <a:moveTo>
                    <a:pt x="0" y="442196"/>
                  </a:moveTo>
                  <a:lnTo>
                    <a:pt x="14654" y="387056"/>
                  </a:lnTo>
                  <a:lnTo>
                    <a:pt x="20962" y="330092"/>
                  </a:lnTo>
                  <a:lnTo>
                    <a:pt x="29140" y="270661"/>
                  </a:lnTo>
                  <a:lnTo>
                    <a:pt x="30861" y="220185"/>
                  </a:lnTo>
                  <a:lnTo>
                    <a:pt x="28251" y="171305"/>
                  </a:lnTo>
                  <a:lnTo>
                    <a:pt x="25424" y="142816"/>
                  </a:lnTo>
                  <a:lnTo>
                    <a:pt x="28067" y="118456"/>
                  </a:lnTo>
                  <a:lnTo>
                    <a:pt x="31580" y="114065"/>
                  </a:lnTo>
                  <a:lnTo>
                    <a:pt x="36261" y="114648"/>
                  </a:lnTo>
                  <a:lnTo>
                    <a:pt x="41722" y="118546"/>
                  </a:lnTo>
                  <a:lnTo>
                    <a:pt x="50908" y="135355"/>
                  </a:lnTo>
                  <a:lnTo>
                    <a:pt x="69962" y="191653"/>
                  </a:lnTo>
                  <a:lnTo>
                    <a:pt x="84183" y="248254"/>
                  </a:lnTo>
                  <a:lnTo>
                    <a:pt x="102940" y="307082"/>
                  </a:lnTo>
                  <a:lnTo>
                    <a:pt x="127265" y="367111"/>
                  </a:lnTo>
                  <a:lnTo>
                    <a:pt x="154600" y="413197"/>
                  </a:lnTo>
                  <a:lnTo>
                    <a:pt x="163898" y="418184"/>
                  </a:lnTo>
                  <a:lnTo>
                    <a:pt x="186707" y="420606"/>
                  </a:lnTo>
                  <a:lnTo>
                    <a:pt x="197001" y="417274"/>
                  </a:lnTo>
                  <a:lnTo>
                    <a:pt x="214679" y="404214"/>
                  </a:lnTo>
                  <a:lnTo>
                    <a:pt x="227213" y="383591"/>
                  </a:lnTo>
                  <a:lnTo>
                    <a:pt x="244793" y="326635"/>
                  </a:lnTo>
                  <a:lnTo>
                    <a:pt x="250346" y="276285"/>
                  </a:lnTo>
                  <a:lnTo>
                    <a:pt x="251991" y="218732"/>
                  </a:lnTo>
                  <a:lnTo>
                    <a:pt x="252479" y="157226"/>
                  </a:lnTo>
                  <a:lnTo>
                    <a:pt x="252623" y="100138"/>
                  </a:lnTo>
                  <a:lnTo>
                    <a:pt x="252666" y="46178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380684" y="2074114"/>
              <a:ext cx="10529" cy="178985"/>
            </a:xfrm>
            <a:custGeom>
              <a:avLst/>
              <a:gdLst/>
              <a:ahLst/>
              <a:cxnLst/>
              <a:rect l="0" t="0" r="0" b="0"/>
              <a:pathLst>
                <a:path w="10529" h="178985">
                  <a:moveTo>
                    <a:pt x="10528" y="0"/>
                  </a:moveTo>
                  <a:lnTo>
                    <a:pt x="2195" y="37478"/>
                  </a:lnTo>
                  <a:lnTo>
                    <a:pt x="434" y="88901"/>
                  </a:lnTo>
                  <a:lnTo>
                    <a:pt x="57" y="151841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349098" y="195830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443096" y="2042528"/>
              <a:ext cx="143249" cy="210571"/>
            </a:xfrm>
            <a:custGeom>
              <a:avLst/>
              <a:gdLst/>
              <a:ahLst/>
              <a:cxnLst/>
              <a:rect l="0" t="0" r="0" b="0"/>
              <a:pathLst>
                <a:path w="143249" h="210571">
                  <a:moveTo>
                    <a:pt x="106044" y="0"/>
                  </a:moveTo>
                  <a:lnTo>
                    <a:pt x="83687" y="0"/>
                  </a:lnTo>
                  <a:lnTo>
                    <a:pt x="21702" y="23719"/>
                  </a:lnTo>
                  <a:lnTo>
                    <a:pt x="6947" y="37448"/>
                  </a:lnTo>
                  <a:lnTo>
                    <a:pt x="1375" y="46022"/>
                  </a:lnTo>
                  <a:lnTo>
                    <a:pt x="0" y="54078"/>
                  </a:lnTo>
                  <a:lnTo>
                    <a:pt x="1423" y="61789"/>
                  </a:lnTo>
                  <a:lnTo>
                    <a:pt x="4711" y="69268"/>
                  </a:lnTo>
                  <a:lnTo>
                    <a:pt x="11583" y="74255"/>
                  </a:lnTo>
                  <a:lnTo>
                    <a:pt x="43610" y="81273"/>
                  </a:lnTo>
                  <a:lnTo>
                    <a:pt x="104523" y="89428"/>
                  </a:lnTo>
                  <a:lnTo>
                    <a:pt x="123305" y="101747"/>
                  </a:lnTo>
                  <a:lnTo>
                    <a:pt x="131589" y="109945"/>
                  </a:lnTo>
                  <a:lnTo>
                    <a:pt x="140794" y="131533"/>
                  </a:lnTo>
                  <a:lnTo>
                    <a:pt x="143248" y="143841"/>
                  </a:lnTo>
                  <a:lnTo>
                    <a:pt x="142545" y="154385"/>
                  </a:lnTo>
                  <a:lnTo>
                    <a:pt x="135525" y="172341"/>
                  </a:lnTo>
                  <a:lnTo>
                    <a:pt x="112829" y="195603"/>
                  </a:lnTo>
                  <a:lnTo>
                    <a:pt x="90731" y="203918"/>
                  </a:lnTo>
                  <a:lnTo>
                    <a:pt x="55103" y="208599"/>
                  </a:lnTo>
                  <a:lnTo>
                    <a:pt x="21815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818908" y="2102926"/>
              <a:ext cx="143906" cy="156366"/>
            </a:xfrm>
            <a:custGeom>
              <a:avLst/>
              <a:gdLst/>
              <a:ahLst/>
              <a:cxnLst/>
              <a:rect l="0" t="0" r="0" b="0"/>
              <a:pathLst>
                <a:path w="143906" h="156366">
                  <a:moveTo>
                    <a:pt x="88201" y="13301"/>
                  </a:moveTo>
                  <a:lnTo>
                    <a:pt x="77022" y="2123"/>
                  </a:lnTo>
                  <a:lnTo>
                    <a:pt x="70219" y="0"/>
                  </a:lnTo>
                  <a:lnTo>
                    <a:pt x="53303" y="761"/>
                  </a:lnTo>
                  <a:lnTo>
                    <a:pt x="37205" y="8118"/>
                  </a:lnTo>
                  <a:lnTo>
                    <a:pt x="29637" y="13355"/>
                  </a:lnTo>
                  <a:lnTo>
                    <a:pt x="18109" y="28533"/>
                  </a:lnTo>
                  <a:lnTo>
                    <a:pt x="1176" y="66873"/>
                  </a:lnTo>
                  <a:lnTo>
                    <a:pt x="0" y="87414"/>
                  </a:lnTo>
                  <a:lnTo>
                    <a:pt x="4547" y="107072"/>
                  </a:lnTo>
                  <a:lnTo>
                    <a:pt x="26530" y="138755"/>
                  </a:lnTo>
                  <a:lnTo>
                    <a:pt x="33049" y="146070"/>
                  </a:lnTo>
                  <a:lnTo>
                    <a:pt x="52770" y="154198"/>
                  </a:lnTo>
                  <a:lnTo>
                    <a:pt x="64580" y="156365"/>
                  </a:lnTo>
                  <a:lnTo>
                    <a:pt x="87062" y="152535"/>
                  </a:lnTo>
                  <a:lnTo>
                    <a:pt x="116329" y="137224"/>
                  </a:lnTo>
                  <a:lnTo>
                    <a:pt x="131118" y="123360"/>
                  </a:lnTo>
                  <a:lnTo>
                    <a:pt x="141590" y="105501"/>
                  </a:lnTo>
                  <a:lnTo>
                    <a:pt x="143905" y="85865"/>
                  </a:lnTo>
                  <a:lnTo>
                    <a:pt x="139864" y="65439"/>
                  </a:lnTo>
                  <a:lnTo>
                    <a:pt x="124436" y="35379"/>
                  </a:lnTo>
                  <a:lnTo>
                    <a:pt x="98729" y="27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970280" y="1853015"/>
              <a:ext cx="174648" cy="365750"/>
            </a:xfrm>
            <a:custGeom>
              <a:avLst/>
              <a:gdLst/>
              <a:ahLst/>
              <a:cxnLst/>
              <a:rect l="0" t="0" r="0" b="0"/>
              <a:pathLst>
                <a:path w="174648" h="365750">
                  <a:moveTo>
                    <a:pt x="0" y="0"/>
                  </a:moveTo>
                  <a:lnTo>
                    <a:pt x="11453" y="48931"/>
                  </a:lnTo>
                  <a:lnTo>
                    <a:pt x="18211" y="96776"/>
                  </a:lnTo>
                  <a:lnTo>
                    <a:pt x="23333" y="147998"/>
                  </a:lnTo>
                  <a:lnTo>
                    <a:pt x="32259" y="200219"/>
                  </a:lnTo>
                  <a:lnTo>
                    <a:pt x="39194" y="252737"/>
                  </a:lnTo>
                  <a:lnTo>
                    <a:pt x="41248" y="302223"/>
                  </a:lnTo>
                  <a:lnTo>
                    <a:pt x="41942" y="360865"/>
                  </a:lnTo>
                  <a:lnTo>
                    <a:pt x="42000" y="365749"/>
                  </a:lnTo>
                  <a:lnTo>
                    <a:pt x="42104" y="308806"/>
                  </a:lnTo>
                  <a:lnTo>
                    <a:pt x="44450" y="267883"/>
                  </a:lnTo>
                  <a:lnTo>
                    <a:pt x="53290" y="244231"/>
                  </a:lnTo>
                  <a:lnTo>
                    <a:pt x="68138" y="228260"/>
                  </a:lnTo>
                  <a:lnTo>
                    <a:pt x="77011" y="222363"/>
                  </a:lnTo>
                  <a:lnTo>
                    <a:pt x="96227" y="218931"/>
                  </a:lnTo>
                  <a:lnTo>
                    <a:pt x="137161" y="226260"/>
                  </a:lnTo>
                  <a:lnTo>
                    <a:pt x="154937" y="238600"/>
                  </a:lnTo>
                  <a:lnTo>
                    <a:pt x="162953" y="246804"/>
                  </a:lnTo>
                  <a:lnTo>
                    <a:pt x="171859" y="268398"/>
                  </a:lnTo>
                  <a:lnTo>
                    <a:pt x="174647" y="292424"/>
                  </a:lnTo>
                  <a:lnTo>
                    <a:pt x="171987" y="314800"/>
                  </a:lnTo>
                  <a:lnTo>
                    <a:pt x="163786" y="333324"/>
                  </a:lnTo>
                  <a:lnTo>
                    <a:pt x="158324" y="341539"/>
                  </a:lnTo>
                  <a:lnTo>
                    <a:pt x="139777" y="353786"/>
                  </a:lnTo>
                  <a:lnTo>
                    <a:pt x="117105" y="360789"/>
                  </a:lnTo>
                  <a:lnTo>
                    <a:pt x="84610" y="358155"/>
                  </a:lnTo>
                  <a:lnTo>
                    <a:pt x="42114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180850" y="1789844"/>
              <a:ext cx="31586" cy="410612"/>
            </a:xfrm>
            <a:custGeom>
              <a:avLst/>
              <a:gdLst/>
              <a:ahLst/>
              <a:cxnLst/>
              <a:rect l="0" t="0" r="0" b="0"/>
              <a:pathLst>
                <a:path w="31586" h="410612">
                  <a:moveTo>
                    <a:pt x="0" y="0"/>
                  </a:moveTo>
                  <a:lnTo>
                    <a:pt x="1170" y="50433"/>
                  </a:lnTo>
                  <a:lnTo>
                    <a:pt x="7235" y="105410"/>
                  </a:lnTo>
                  <a:lnTo>
                    <a:pt x="10722" y="155885"/>
                  </a:lnTo>
                  <a:lnTo>
                    <a:pt x="15684" y="198354"/>
                  </a:lnTo>
                  <a:lnTo>
                    <a:pt x="18669" y="241406"/>
                  </a:lnTo>
                  <a:lnTo>
                    <a:pt x="23468" y="298865"/>
                  </a:lnTo>
                  <a:lnTo>
                    <a:pt x="29982" y="360202"/>
                  </a:lnTo>
                  <a:lnTo>
                    <a:pt x="31585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065036" y="1947772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163834" y="3119"/>
                  </a:lnTo>
                  <a:lnTo>
                    <a:pt x="102943" y="14654"/>
                  </a:lnTo>
                  <a:lnTo>
                    <a:pt x="47024" y="2819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246351" y="2032000"/>
              <a:ext cx="113484" cy="162103"/>
            </a:xfrm>
            <a:custGeom>
              <a:avLst/>
              <a:gdLst/>
              <a:ahLst/>
              <a:cxnLst/>
              <a:rect l="0" t="0" r="0" b="0"/>
              <a:pathLst>
                <a:path w="113484" h="162103">
                  <a:moveTo>
                    <a:pt x="29255" y="0"/>
                  </a:moveTo>
                  <a:lnTo>
                    <a:pt x="5536" y="43962"/>
                  </a:lnTo>
                  <a:lnTo>
                    <a:pt x="0" y="79836"/>
                  </a:lnTo>
                  <a:lnTo>
                    <a:pt x="3949" y="114512"/>
                  </a:lnTo>
                  <a:lnTo>
                    <a:pt x="18118" y="147013"/>
                  </a:lnTo>
                  <a:lnTo>
                    <a:pt x="26510" y="154161"/>
                  </a:lnTo>
                  <a:lnTo>
                    <a:pt x="48312" y="162102"/>
                  </a:lnTo>
                  <a:lnTo>
                    <a:pt x="58337" y="161880"/>
                  </a:lnTo>
                  <a:lnTo>
                    <a:pt x="75716" y="155395"/>
                  </a:lnTo>
                  <a:lnTo>
                    <a:pt x="88119" y="138474"/>
                  </a:lnTo>
                  <a:lnTo>
                    <a:pt x="108237" y="83269"/>
                  </a:lnTo>
                  <a:lnTo>
                    <a:pt x="112448" y="36942"/>
                  </a:lnTo>
                  <a:lnTo>
                    <a:pt x="113483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444062" y="1994825"/>
              <a:ext cx="150433" cy="219284"/>
            </a:xfrm>
            <a:custGeom>
              <a:avLst/>
              <a:gdLst/>
              <a:ahLst/>
              <a:cxnLst/>
              <a:rect l="0" t="0" r="0" b="0"/>
              <a:pathLst>
                <a:path w="150433" h="219284">
                  <a:moveTo>
                    <a:pt x="105285" y="5589"/>
                  </a:moveTo>
                  <a:lnTo>
                    <a:pt x="88517" y="0"/>
                  </a:lnTo>
                  <a:lnTo>
                    <a:pt x="67807" y="3495"/>
                  </a:lnTo>
                  <a:lnTo>
                    <a:pt x="36079" y="18617"/>
                  </a:lnTo>
                  <a:lnTo>
                    <a:pt x="4397" y="44687"/>
                  </a:lnTo>
                  <a:lnTo>
                    <a:pt x="1762" y="52712"/>
                  </a:lnTo>
                  <a:lnTo>
                    <a:pt x="5072" y="70986"/>
                  </a:lnTo>
                  <a:lnTo>
                    <a:pt x="11570" y="78433"/>
                  </a:lnTo>
                  <a:lnTo>
                    <a:pt x="31269" y="89827"/>
                  </a:lnTo>
                  <a:lnTo>
                    <a:pt x="92519" y="102080"/>
                  </a:lnTo>
                  <a:lnTo>
                    <a:pt x="113649" y="109305"/>
                  </a:lnTo>
                  <a:lnTo>
                    <a:pt x="130840" y="120315"/>
                  </a:lnTo>
                  <a:lnTo>
                    <a:pt x="143159" y="136127"/>
                  </a:lnTo>
                  <a:lnTo>
                    <a:pt x="148081" y="145257"/>
                  </a:lnTo>
                  <a:lnTo>
                    <a:pt x="150432" y="164760"/>
                  </a:lnTo>
                  <a:lnTo>
                    <a:pt x="149421" y="174874"/>
                  </a:lnTo>
                  <a:lnTo>
                    <a:pt x="138939" y="192351"/>
                  </a:lnTo>
                  <a:lnTo>
                    <a:pt x="121413" y="206747"/>
                  </a:lnTo>
                  <a:lnTo>
                    <a:pt x="98025" y="217045"/>
                  </a:lnTo>
                  <a:lnTo>
                    <a:pt x="72033" y="219283"/>
                  </a:lnTo>
                  <a:lnTo>
                    <a:pt x="34211" y="217085"/>
                  </a:lnTo>
                  <a:lnTo>
                    <a:pt x="0" y="2161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633575" y="2041054"/>
              <a:ext cx="121577" cy="212045"/>
            </a:xfrm>
            <a:custGeom>
              <a:avLst/>
              <a:gdLst/>
              <a:ahLst/>
              <a:cxnLst/>
              <a:rect l="0" t="0" r="0" b="0"/>
              <a:pathLst>
                <a:path w="121577" h="212045">
                  <a:moveTo>
                    <a:pt x="0" y="85702"/>
                  </a:moveTo>
                  <a:lnTo>
                    <a:pt x="42692" y="82583"/>
                  </a:lnTo>
                  <a:lnTo>
                    <a:pt x="93663" y="66574"/>
                  </a:lnTo>
                  <a:lnTo>
                    <a:pt x="110258" y="55364"/>
                  </a:lnTo>
                  <a:lnTo>
                    <a:pt x="115619" y="46759"/>
                  </a:lnTo>
                  <a:lnTo>
                    <a:pt x="121576" y="24720"/>
                  </a:lnTo>
                  <a:lnTo>
                    <a:pt x="119656" y="15802"/>
                  </a:lnTo>
                  <a:lnTo>
                    <a:pt x="114865" y="8686"/>
                  </a:lnTo>
                  <a:lnTo>
                    <a:pt x="108162" y="2773"/>
                  </a:lnTo>
                  <a:lnTo>
                    <a:pt x="100184" y="0"/>
                  </a:lnTo>
                  <a:lnTo>
                    <a:pt x="81961" y="39"/>
                  </a:lnTo>
                  <a:lnTo>
                    <a:pt x="51971" y="12227"/>
                  </a:lnTo>
                  <a:lnTo>
                    <a:pt x="26448" y="36246"/>
                  </a:lnTo>
                  <a:lnTo>
                    <a:pt x="9656" y="71178"/>
                  </a:lnTo>
                  <a:lnTo>
                    <a:pt x="7411" y="94455"/>
                  </a:lnTo>
                  <a:lnTo>
                    <a:pt x="15501" y="137994"/>
                  </a:lnTo>
                  <a:lnTo>
                    <a:pt x="30589" y="164237"/>
                  </a:lnTo>
                  <a:lnTo>
                    <a:pt x="49878" y="186830"/>
                  </a:lnTo>
                  <a:lnTo>
                    <a:pt x="75999" y="202754"/>
                  </a:lnTo>
                  <a:lnTo>
                    <a:pt x="115813" y="2120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9865202" y="222151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5" name="Freeform 64"/>
          <p:cNvSpPr/>
          <p:nvPr/>
        </p:nvSpPr>
        <p:spPr>
          <a:xfrm>
            <a:off x="6804790" y="1863544"/>
            <a:ext cx="291418" cy="430905"/>
          </a:xfrm>
          <a:custGeom>
            <a:avLst/>
            <a:gdLst/>
            <a:ahLst/>
            <a:cxnLst/>
            <a:rect l="0" t="0" r="0" b="0"/>
            <a:pathLst>
              <a:path w="291418" h="430905">
                <a:moveTo>
                  <a:pt x="249303" y="0"/>
                </a:moveTo>
                <a:lnTo>
                  <a:pt x="233662" y="17980"/>
                </a:lnTo>
                <a:lnTo>
                  <a:pt x="214459" y="69741"/>
                </a:lnTo>
                <a:lnTo>
                  <a:pt x="191814" y="122267"/>
                </a:lnTo>
                <a:lnTo>
                  <a:pt x="157880" y="178448"/>
                </a:lnTo>
                <a:lnTo>
                  <a:pt x="122938" y="231556"/>
                </a:lnTo>
                <a:lnTo>
                  <a:pt x="80845" y="286458"/>
                </a:lnTo>
                <a:lnTo>
                  <a:pt x="47066" y="347632"/>
                </a:lnTo>
                <a:lnTo>
                  <a:pt x="6955" y="402295"/>
                </a:lnTo>
                <a:lnTo>
                  <a:pt x="0" y="412086"/>
                </a:lnTo>
                <a:lnTo>
                  <a:pt x="43" y="418613"/>
                </a:lnTo>
                <a:lnTo>
                  <a:pt x="4750" y="422965"/>
                </a:lnTo>
                <a:lnTo>
                  <a:pt x="22460" y="427800"/>
                </a:lnTo>
                <a:lnTo>
                  <a:pt x="75076" y="430904"/>
                </a:lnTo>
                <a:lnTo>
                  <a:pt x="130270" y="425928"/>
                </a:lnTo>
                <a:lnTo>
                  <a:pt x="183373" y="420915"/>
                </a:lnTo>
                <a:lnTo>
                  <a:pt x="223789" y="415354"/>
                </a:lnTo>
                <a:lnTo>
                  <a:pt x="266359" y="416531"/>
                </a:lnTo>
                <a:lnTo>
                  <a:pt x="291417" y="41061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7" name="Group 96"/>
          <p:cNvGrpSpPr/>
          <p:nvPr/>
        </p:nvGrpSpPr>
        <p:grpSpPr>
          <a:xfrm>
            <a:off x="431668" y="3558632"/>
            <a:ext cx="4232457" cy="758053"/>
            <a:chOff x="431668" y="3558632"/>
            <a:chExt cx="4232457" cy="758053"/>
          </a:xfrm>
        </p:grpSpPr>
        <p:sp>
          <p:nvSpPr>
            <p:cNvPr id="66" name="Freeform 65"/>
            <p:cNvSpPr/>
            <p:nvPr/>
          </p:nvSpPr>
          <p:spPr>
            <a:xfrm>
              <a:off x="431668" y="3666247"/>
              <a:ext cx="288792" cy="416035"/>
            </a:xfrm>
            <a:custGeom>
              <a:avLst/>
              <a:gdLst/>
              <a:ahLst/>
              <a:cxnLst/>
              <a:rect l="0" t="0" r="0" b="0"/>
              <a:pathLst>
                <a:path w="288792" h="416035">
                  <a:moveTo>
                    <a:pt x="189513" y="29255"/>
                  </a:moveTo>
                  <a:lnTo>
                    <a:pt x="171532" y="13614"/>
                  </a:lnTo>
                  <a:lnTo>
                    <a:pt x="154615" y="5536"/>
                  </a:lnTo>
                  <a:lnTo>
                    <a:pt x="119771" y="0"/>
                  </a:lnTo>
                  <a:lnTo>
                    <a:pt x="96515" y="4944"/>
                  </a:lnTo>
                  <a:lnTo>
                    <a:pt x="66812" y="20882"/>
                  </a:lnTo>
                  <a:lnTo>
                    <a:pt x="35814" y="47229"/>
                  </a:lnTo>
                  <a:lnTo>
                    <a:pt x="27616" y="67269"/>
                  </a:lnTo>
                  <a:lnTo>
                    <a:pt x="25142" y="90604"/>
                  </a:lnTo>
                  <a:lnTo>
                    <a:pt x="27942" y="112673"/>
                  </a:lnTo>
                  <a:lnTo>
                    <a:pt x="36205" y="131061"/>
                  </a:lnTo>
                  <a:lnTo>
                    <a:pt x="41684" y="139240"/>
                  </a:lnTo>
                  <a:lnTo>
                    <a:pt x="57131" y="151447"/>
                  </a:lnTo>
                  <a:lnTo>
                    <a:pt x="66163" y="156340"/>
                  </a:lnTo>
                  <a:lnTo>
                    <a:pt x="85558" y="158657"/>
                  </a:lnTo>
                  <a:lnTo>
                    <a:pt x="147516" y="144413"/>
                  </a:lnTo>
                  <a:lnTo>
                    <a:pt x="168508" y="140098"/>
                  </a:lnTo>
                  <a:lnTo>
                    <a:pt x="221105" y="149772"/>
                  </a:lnTo>
                  <a:lnTo>
                    <a:pt x="247097" y="165050"/>
                  </a:lnTo>
                  <a:lnTo>
                    <a:pt x="259169" y="180856"/>
                  </a:lnTo>
                  <a:lnTo>
                    <a:pt x="283914" y="243314"/>
                  </a:lnTo>
                  <a:lnTo>
                    <a:pt x="288791" y="270622"/>
                  </a:lnTo>
                  <a:lnTo>
                    <a:pt x="282390" y="329573"/>
                  </a:lnTo>
                  <a:lnTo>
                    <a:pt x="275245" y="352243"/>
                  </a:lnTo>
                  <a:lnTo>
                    <a:pt x="244939" y="393334"/>
                  </a:lnTo>
                  <a:lnTo>
                    <a:pt x="218803" y="409441"/>
                  </a:lnTo>
                  <a:lnTo>
                    <a:pt x="183244" y="416034"/>
                  </a:lnTo>
                  <a:lnTo>
                    <a:pt x="137482" y="412398"/>
                  </a:lnTo>
                  <a:lnTo>
                    <a:pt x="86429" y="392283"/>
                  </a:lnTo>
                  <a:lnTo>
                    <a:pt x="29656" y="353127"/>
                  </a:lnTo>
                  <a:lnTo>
                    <a:pt x="0" y="3345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31751" y="3674445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0" y="0"/>
                  </a:moveTo>
                  <a:lnTo>
                    <a:pt x="0" y="52051"/>
                  </a:lnTo>
                  <a:lnTo>
                    <a:pt x="5589" y="111537"/>
                  </a:lnTo>
                  <a:lnTo>
                    <a:pt x="18211" y="171013"/>
                  </a:lnTo>
                  <a:lnTo>
                    <a:pt x="23333" y="217567"/>
                  </a:lnTo>
                  <a:lnTo>
                    <a:pt x="32260" y="272695"/>
                  </a:lnTo>
                  <a:lnTo>
                    <a:pt x="39194" y="322954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47523" y="3779730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30896" y="14655"/>
                  </a:lnTo>
                  <a:lnTo>
                    <a:pt x="77892" y="20962"/>
                  </a:lnTo>
                  <a:lnTo>
                    <a:pt x="32413" y="2914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979150" y="3811316"/>
              <a:ext cx="115814" cy="211957"/>
            </a:xfrm>
            <a:custGeom>
              <a:avLst/>
              <a:gdLst/>
              <a:ahLst/>
              <a:cxnLst/>
              <a:rect l="0" t="0" r="0" b="0"/>
              <a:pathLst>
                <a:path w="115814" h="211957">
                  <a:moveTo>
                    <a:pt x="0" y="84228"/>
                  </a:moveTo>
                  <a:lnTo>
                    <a:pt x="0" y="106584"/>
                  </a:lnTo>
                  <a:lnTo>
                    <a:pt x="19786" y="161218"/>
                  </a:lnTo>
                  <a:lnTo>
                    <a:pt x="36097" y="211956"/>
                  </a:lnTo>
                  <a:lnTo>
                    <a:pt x="23619" y="150639"/>
                  </a:lnTo>
                  <a:lnTo>
                    <a:pt x="21563" y="91887"/>
                  </a:lnTo>
                  <a:lnTo>
                    <a:pt x="26796" y="54911"/>
                  </a:lnTo>
                  <a:lnTo>
                    <a:pt x="41345" y="27318"/>
                  </a:lnTo>
                  <a:lnTo>
                    <a:pt x="56980" y="14871"/>
                  </a:lnTo>
                  <a:lnTo>
                    <a:pt x="75627" y="6609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129277" y="3830295"/>
              <a:ext cx="186786" cy="171200"/>
            </a:xfrm>
            <a:custGeom>
              <a:avLst/>
              <a:gdLst/>
              <a:ahLst/>
              <a:cxnLst/>
              <a:rect l="0" t="0" r="0" b="0"/>
              <a:pathLst>
                <a:path w="186786" h="171200">
                  <a:moveTo>
                    <a:pt x="113085" y="54720"/>
                  </a:moveTo>
                  <a:lnTo>
                    <a:pt x="103510" y="30673"/>
                  </a:lnTo>
                  <a:lnTo>
                    <a:pt x="92842" y="16347"/>
                  </a:lnTo>
                  <a:lnTo>
                    <a:pt x="68093" y="716"/>
                  </a:lnTo>
                  <a:lnTo>
                    <a:pt x="59694" y="0"/>
                  </a:lnTo>
                  <a:lnTo>
                    <a:pt x="44122" y="5444"/>
                  </a:lnTo>
                  <a:lnTo>
                    <a:pt x="22202" y="21663"/>
                  </a:lnTo>
                  <a:lnTo>
                    <a:pt x="6478" y="46875"/>
                  </a:lnTo>
                  <a:lnTo>
                    <a:pt x="0" y="82161"/>
                  </a:lnTo>
                  <a:lnTo>
                    <a:pt x="6216" y="127601"/>
                  </a:lnTo>
                  <a:lnTo>
                    <a:pt x="12166" y="149113"/>
                  </a:lnTo>
                  <a:lnTo>
                    <a:pt x="17730" y="157423"/>
                  </a:lnTo>
                  <a:lnTo>
                    <a:pt x="33270" y="169776"/>
                  </a:lnTo>
                  <a:lnTo>
                    <a:pt x="41158" y="171199"/>
                  </a:lnTo>
                  <a:lnTo>
                    <a:pt x="48756" y="169807"/>
                  </a:lnTo>
                  <a:lnTo>
                    <a:pt x="63438" y="162022"/>
                  </a:lnTo>
                  <a:lnTo>
                    <a:pt x="77762" y="150763"/>
                  </a:lnTo>
                  <a:lnTo>
                    <a:pt x="88807" y="128602"/>
                  </a:lnTo>
                  <a:lnTo>
                    <a:pt x="99841" y="72303"/>
                  </a:lnTo>
                  <a:lnTo>
                    <a:pt x="96163" y="35754"/>
                  </a:lnTo>
                  <a:lnTo>
                    <a:pt x="94785" y="33887"/>
                  </a:lnTo>
                  <a:lnTo>
                    <a:pt x="93253" y="47411"/>
                  </a:lnTo>
                  <a:lnTo>
                    <a:pt x="97981" y="82320"/>
                  </a:lnTo>
                  <a:lnTo>
                    <a:pt x="112379" y="116710"/>
                  </a:lnTo>
                  <a:lnTo>
                    <a:pt x="131463" y="143538"/>
                  </a:lnTo>
                  <a:lnTo>
                    <a:pt x="157525" y="160715"/>
                  </a:lnTo>
                  <a:lnTo>
                    <a:pt x="186785" y="1705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352587" y="3832373"/>
              <a:ext cx="16118" cy="136871"/>
            </a:xfrm>
            <a:custGeom>
              <a:avLst/>
              <a:gdLst/>
              <a:ahLst/>
              <a:cxnLst/>
              <a:rect l="0" t="0" r="0" b="0"/>
              <a:pathLst>
                <a:path w="16118" h="136871">
                  <a:moveTo>
                    <a:pt x="5589" y="0"/>
                  </a:moveTo>
                  <a:lnTo>
                    <a:pt x="0" y="16767"/>
                  </a:lnTo>
                  <a:lnTo>
                    <a:pt x="4044" y="75445"/>
                  </a:lnTo>
                  <a:lnTo>
                    <a:pt x="8251" y="110091"/>
                  </a:lnTo>
                  <a:lnTo>
                    <a:pt x="16117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337119" y="370603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421347" y="3797834"/>
              <a:ext cx="177340" cy="466208"/>
            </a:xfrm>
            <a:custGeom>
              <a:avLst/>
              <a:gdLst/>
              <a:ahLst/>
              <a:cxnLst/>
              <a:rect l="0" t="0" r="0" b="0"/>
              <a:pathLst>
                <a:path w="177340" h="466208">
                  <a:moveTo>
                    <a:pt x="73699" y="108238"/>
                  </a:moveTo>
                  <a:lnTo>
                    <a:pt x="90467" y="102649"/>
                  </a:lnTo>
                  <a:lnTo>
                    <a:pt x="101819" y="90546"/>
                  </a:lnTo>
                  <a:lnTo>
                    <a:pt x="109594" y="72299"/>
                  </a:lnTo>
                  <a:lnTo>
                    <a:pt x="113049" y="48592"/>
                  </a:lnTo>
                  <a:lnTo>
                    <a:pt x="108346" y="28696"/>
                  </a:lnTo>
                  <a:lnTo>
                    <a:pt x="103816" y="20115"/>
                  </a:lnTo>
                  <a:lnTo>
                    <a:pt x="89424" y="7461"/>
                  </a:lnTo>
                  <a:lnTo>
                    <a:pt x="80673" y="2449"/>
                  </a:lnTo>
                  <a:lnTo>
                    <a:pt x="61591" y="0"/>
                  </a:lnTo>
                  <a:lnTo>
                    <a:pt x="51589" y="984"/>
                  </a:lnTo>
                  <a:lnTo>
                    <a:pt x="34237" y="11437"/>
                  </a:lnTo>
                  <a:lnTo>
                    <a:pt x="19895" y="27781"/>
                  </a:lnTo>
                  <a:lnTo>
                    <a:pt x="9622" y="46743"/>
                  </a:lnTo>
                  <a:lnTo>
                    <a:pt x="2851" y="82738"/>
                  </a:lnTo>
                  <a:lnTo>
                    <a:pt x="7506" y="106264"/>
                  </a:lnTo>
                  <a:lnTo>
                    <a:pt x="23281" y="136119"/>
                  </a:lnTo>
                  <a:lnTo>
                    <a:pt x="29559" y="144373"/>
                  </a:lnTo>
                  <a:lnTo>
                    <a:pt x="37253" y="148706"/>
                  </a:lnTo>
                  <a:lnTo>
                    <a:pt x="55161" y="150400"/>
                  </a:lnTo>
                  <a:lnTo>
                    <a:pt x="71699" y="144134"/>
                  </a:lnTo>
                  <a:lnTo>
                    <a:pt x="79385" y="139188"/>
                  </a:lnTo>
                  <a:lnTo>
                    <a:pt x="91044" y="124333"/>
                  </a:lnTo>
                  <a:lnTo>
                    <a:pt x="115487" y="65689"/>
                  </a:lnTo>
                  <a:lnTo>
                    <a:pt x="119106" y="55305"/>
                  </a:lnTo>
                  <a:lnTo>
                    <a:pt x="121518" y="53062"/>
                  </a:lnTo>
                  <a:lnTo>
                    <a:pt x="123126" y="56247"/>
                  </a:lnTo>
                  <a:lnTo>
                    <a:pt x="134324" y="114823"/>
                  </a:lnTo>
                  <a:lnTo>
                    <a:pt x="147589" y="171323"/>
                  </a:lnTo>
                  <a:lnTo>
                    <a:pt x="161474" y="227544"/>
                  </a:lnTo>
                  <a:lnTo>
                    <a:pt x="168247" y="282540"/>
                  </a:lnTo>
                  <a:lnTo>
                    <a:pt x="177339" y="344838"/>
                  </a:lnTo>
                  <a:lnTo>
                    <a:pt x="172014" y="365862"/>
                  </a:lnTo>
                  <a:lnTo>
                    <a:pt x="160679" y="383005"/>
                  </a:lnTo>
                  <a:lnTo>
                    <a:pt x="134566" y="404640"/>
                  </a:lnTo>
                  <a:lnTo>
                    <a:pt x="72327" y="431807"/>
                  </a:lnTo>
                  <a:lnTo>
                    <a:pt x="26332" y="453390"/>
                  </a:lnTo>
                  <a:lnTo>
                    <a:pt x="0" y="4662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568746" y="3621803"/>
              <a:ext cx="178985" cy="336708"/>
            </a:xfrm>
            <a:custGeom>
              <a:avLst/>
              <a:gdLst/>
              <a:ahLst/>
              <a:cxnLst/>
              <a:rect l="0" t="0" r="0" b="0"/>
              <a:pathLst>
                <a:path w="178985" h="336708">
                  <a:moveTo>
                    <a:pt x="0" y="0"/>
                  </a:moveTo>
                  <a:lnTo>
                    <a:pt x="3119" y="48931"/>
                  </a:lnTo>
                  <a:lnTo>
                    <a:pt x="9065" y="108061"/>
                  </a:lnTo>
                  <a:lnTo>
                    <a:pt x="21273" y="156280"/>
                  </a:lnTo>
                  <a:lnTo>
                    <a:pt x="28530" y="207612"/>
                  </a:lnTo>
                  <a:lnTo>
                    <a:pt x="39387" y="267784"/>
                  </a:lnTo>
                  <a:lnTo>
                    <a:pt x="50666" y="331188"/>
                  </a:lnTo>
                  <a:lnTo>
                    <a:pt x="50155" y="336605"/>
                  </a:lnTo>
                  <a:lnTo>
                    <a:pt x="48644" y="336707"/>
                  </a:lnTo>
                  <a:lnTo>
                    <a:pt x="46467" y="333266"/>
                  </a:lnTo>
                  <a:lnTo>
                    <a:pt x="42687" y="281478"/>
                  </a:lnTo>
                  <a:lnTo>
                    <a:pt x="44708" y="256123"/>
                  </a:lnTo>
                  <a:lnTo>
                    <a:pt x="59000" y="223287"/>
                  </a:lnTo>
                  <a:lnTo>
                    <a:pt x="71456" y="206083"/>
                  </a:lnTo>
                  <a:lnTo>
                    <a:pt x="80392" y="201729"/>
                  </a:lnTo>
                  <a:lnTo>
                    <a:pt x="102800" y="200012"/>
                  </a:lnTo>
                  <a:lnTo>
                    <a:pt x="122118" y="206267"/>
                  </a:lnTo>
                  <a:lnTo>
                    <a:pt x="138502" y="218016"/>
                  </a:lnTo>
                  <a:lnTo>
                    <a:pt x="159711" y="244362"/>
                  </a:lnTo>
                  <a:lnTo>
                    <a:pt x="169638" y="264193"/>
                  </a:lnTo>
                  <a:lnTo>
                    <a:pt x="178984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821430" y="3558632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0" y="0"/>
                  </a:moveTo>
                  <a:lnTo>
                    <a:pt x="0" y="50432"/>
                  </a:lnTo>
                  <a:lnTo>
                    <a:pt x="0" y="107750"/>
                  </a:lnTo>
                  <a:lnTo>
                    <a:pt x="1169" y="165677"/>
                  </a:lnTo>
                  <a:lnTo>
                    <a:pt x="8333" y="224709"/>
                  </a:lnTo>
                  <a:lnTo>
                    <a:pt x="15684" y="286412"/>
                  </a:lnTo>
                  <a:lnTo>
                    <a:pt x="28682" y="340097"/>
                  </a:lnTo>
                  <a:lnTo>
                    <a:pt x="31585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747730" y="3663917"/>
              <a:ext cx="168457" cy="52643"/>
            </a:xfrm>
            <a:custGeom>
              <a:avLst/>
              <a:gdLst/>
              <a:ahLst/>
              <a:cxnLst/>
              <a:rect l="0" t="0" r="0" b="0"/>
              <a:pathLst>
                <a:path w="168457" h="52643">
                  <a:moveTo>
                    <a:pt x="168456" y="0"/>
                  </a:moveTo>
                  <a:lnTo>
                    <a:pt x="109839" y="14654"/>
                  </a:lnTo>
                  <a:lnTo>
                    <a:pt x="53242" y="3166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184338" y="3564558"/>
              <a:ext cx="184574" cy="373101"/>
            </a:xfrm>
            <a:custGeom>
              <a:avLst/>
              <a:gdLst/>
              <a:ahLst/>
              <a:cxnLst/>
              <a:rect l="0" t="0" r="0" b="0"/>
              <a:pathLst>
                <a:path w="184574" h="373101">
                  <a:moveTo>
                    <a:pt x="5589" y="373100"/>
                  </a:moveTo>
                  <a:lnTo>
                    <a:pt x="0" y="356332"/>
                  </a:lnTo>
                  <a:lnTo>
                    <a:pt x="375" y="338741"/>
                  </a:lnTo>
                  <a:lnTo>
                    <a:pt x="6072" y="278931"/>
                  </a:lnTo>
                  <a:lnTo>
                    <a:pt x="12621" y="230814"/>
                  </a:lnTo>
                  <a:lnTo>
                    <a:pt x="18546" y="168392"/>
                  </a:lnTo>
                  <a:lnTo>
                    <a:pt x="21876" y="144078"/>
                  </a:lnTo>
                  <a:lnTo>
                    <a:pt x="22696" y="83584"/>
                  </a:lnTo>
                  <a:lnTo>
                    <a:pt x="27036" y="29995"/>
                  </a:lnTo>
                  <a:lnTo>
                    <a:pt x="31888" y="6529"/>
                  </a:lnTo>
                  <a:lnTo>
                    <a:pt x="37160" y="1208"/>
                  </a:lnTo>
                  <a:lnTo>
                    <a:pt x="44184" y="0"/>
                  </a:lnTo>
                  <a:lnTo>
                    <a:pt x="52376" y="1534"/>
                  </a:lnTo>
                  <a:lnTo>
                    <a:pt x="67717" y="12597"/>
                  </a:lnTo>
                  <a:lnTo>
                    <a:pt x="81165" y="29212"/>
                  </a:lnTo>
                  <a:lnTo>
                    <a:pt x="108767" y="89948"/>
                  </a:lnTo>
                  <a:lnTo>
                    <a:pt x="123248" y="144924"/>
                  </a:lnTo>
                  <a:lnTo>
                    <a:pt x="138621" y="201166"/>
                  </a:lnTo>
                  <a:lnTo>
                    <a:pt x="156043" y="252310"/>
                  </a:lnTo>
                  <a:lnTo>
                    <a:pt x="176078" y="312455"/>
                  </a:lnTo>
                  <a:lnTo>
                    <a:pt x="184573" y="3520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200455" y="3795198"/>
              <a:ext cx="115815" cy="26647"/>
            </a:xfrm>
            <a:custGeom>
              <a:avLst/>
              <a:gdLst/>
              <a:ahLst/>
              <a:cxnLst/>
              <a:rect l="0" t="0" r="0" b="0"/>
              <a:pathLst>
                <a:path w="115815" h="26647">
                  <a:moveTo>
                    <a:pt x="115814" y="5589"/>
                  </a:moveTo>
                  <a:lnTo>
                    <a:pt x="99046" y="0"/>
                  </a:lnTo>
                  <a:lnTo>
                    <a:pt x="81456" y="376"/>
                  </a:lnTo>
                  <a:lnTo>
                    <a:pt x="23934" y="16584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400497" y="3726672"/>
              <a:ext cx="157929" cy="172405"/>
            </a:xfrm>
            <a:custGeom>
              <a:avLst/>
              <a:gdLst/>
              <a:ahLst/>
              <a:cxnLst/>
              <a:rect l="0" t="0" r="0" b="0"/>
              <a:pathLst>
                <a:path w="157929" h="172405">
                  <a:moveTo>
                    <a:pt x="0" y="53058"/>
                  </a:moveTo>
                  <a:lnTo>
                    <a:pt x="0" y="75415"/>
                  </a:lnTo>
                  <a:lnTo>
                    <a:pt x="23719" y="137400"/>
                  </a:lnTo>
                  <a:lnTo>
                    <a:pt x="36098" y="172404"/>
                  </a:lnTo>
                  <a:lnTo>
                    <a:pt x="23730" y="120352"/>
                  </a:lnTo>
                  <a:lnTo>
                    <a:pt x="12498" y="58540"/>
                  </a:lnTo>
                  <a:lnTo>
                    <a:pt x="17643" y="34438"/>
                  </a:lnTo>
                  <a:lnTo>
                    <a:pt x="22291" y="23097"/>
                  </a:lnTo>
                  <a:lnTo>
                    <a:pt x="36813" y="7377"/>
                  </a:lnTo>
                  <a:lnTo>
                    <a:pt x="45599" y="1547"/>
                  </a:lnTo>
                  <a:lnTo>
                    <a:pt x="54966" y="0"/>
                  </a:lnTo>
                  <a:lnTo>
                    <a:pt x="74732" y="4520"/>
                  </a:lnTo>
                  <a:lnTo>
                    <a:pt x="92096" y="17448"/>
                  </a:lnTo>
                  <a:lnTo>
                    <a:pt x="128331" y="57208"/>
                  </a:lnTo>
                  <a:lnTo>
                    <a:pt x="152807" y="114254"/>
                  </a:lnTo>
                  <a:lnTo>
                    <a:pt x="157928" y="1372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568953" y="3766288"/>
              <a:ext cx="215242" cy="455640"/>
            </a:xfrm>
            <a:custGeom>
              <a:avLst/>
              <a:gdLst/>
              <a:ahLst/>
              <a:cxnLst/>
              <a:rect l="0" t="0" r="0" b="0"/>
              <a:pathLst>
                <a:path w="215242" h="455640">
                  <a:moveTo>
                    <a:pt x="147399" y="108199"/>
                  </a:moveTo>
                  <a:lnTo>
                    <a:pt x="147399" y="49582"/>
                  </a:lnTo>
                  <a:lnTo>
                    <a:pt x="141160" y="29114"/>
                  </a:lnTo>
                  <a:lnTo>
                    <a:pt x="136221" y="20381"/>
                  </a:lnTo>
                  <a:lnTo>
                    <a:pt x="121374" y="7557"/>
                  </a:lnTo>
                  <a:lnTo>
                    <a:pt x="112501" y="2500"/>
                  </a:lnTo>
                  <a:lnTo>
                    <a:pt x="90165" y="0"/>
                  </a:lnTo>
                  <a:lnTo>
                    <a:pt x="77658" y="971"/>
                  </a:lnTo>
                  <a:lnTo>
                    <a:pt x="57521" y="11409"/>
                  </a:lnTo>
                  <a:lnTo>
                    <a:pt x="41943" y="27747"/>
                  </a:lnTo>
                  <a:lnTo>
                    <a:pt x="31120" y="46706"/>
                  </a:lnTo>
                  <a:lnTo>
                    <a:pt x="28649" y="66831"/>
                  </a:lnTo>
                  <a:lnTo>
                    <a:pt x="36595" y="108346"/>
                  </a:lnTo>
                  <a:lnTo>
                    <a:pt x="51657" y="134239"/>
                  </a:lnTo>
                  <a:lnTo>
                    <a:pt x="60175" y="138427"/>
                  </a:lnTo>
                  <a:lnTo>
                    <a:pt x="82116" y="139961"/>
                  </a:lnTo>
                  <a:lnTo>
                    <a:pt x="101227" y="133624"/>
                  </a:lnTo>
                  <a:lnTo>
                    <a:pt x="109599" y="128658"/>
                  </a:lnTo>
                  <a:lnTo>
                    <a:pt x="122020" y="113782"/>
                  </a:lnTo>
                  <a:lnTo>
                    <a:pt x="139527" y="70047"/>
                  </a:lnTo>
                  <a:lnTo>
                    <a:pt x="144490" y="65217"/>
                  </a:lnTo>
                  <a:lnTo>
                    <a:pt x="150139" y="65506"/>
                  </a:lnTo>
                  <a:lnTo>
                    <a:pt x="156245" y="69209"/>
                  </a:lnTo>
                  <a:lnTo>
                    <a:pt x="166149" y="85800"/>
                  </a:lnTo>
                  <a:lnTo>
                    <a:pt x="185700" y="146843"/>
                  </a:lnTo>
                  <a:lnTo>
                    <a:pt x="203511" y="208088"/>
                  </a:lnTo>
                  <a:lnTo>
                    <a:pt x="215241" y="254532"/>
                  </a:lnTo>
                  <a:lnTo>
                    <a:pt x="213426" y="276181"/>
                  </a:lnTo>
                  <a:lnTo>
                    <a:pt x="202481" y="294381"/>
                  </a:lnTo>
                  <a:lnTo>
                    <a:pt x="173468" y="317782"/>
                  </a:lnTo>
                  <a:lnTo>
                    <a:pt x="121743" y="341060"/>
                  </a:lnTo>
                  <a:lnTo>
                    <a:pt x="76041" y="365329"/>
                  </a:lnTo>
                  <a:lnTo>
                    <a:pt x="35866" y="399610"/>
                  </a:lnTo>
                  <a:lnTo>
                    <a:pt x="0" y="4556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790051" y="3569160"/>
              <a:ext cx="52644" cy="326385"/>
            </a:xfrm>
            <a:custGeom>
              <a:avLst/>
              <a:gdLst/>
              <a:ahLst/>
              <a:cxnLst/>
              <a:rect l="0" t="0" r="0" b="0"/>
              <a:pathLst>
                <a:path w="52644" h="326385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11453" y="151117"/>
                  </a:lnTo>
                  <a:lnTo>
                    <a:pt x="21331" y="202313"/>
                  </a:lnTo>
                  <a:lnTo>
                    <a:pt x="35149" y="256642"/>
                  </a:lnTo>
                  <a:lnTo>
                    <a:pt x="49530" y="313964"/>
                  </a:lnTo>
                  <a:lnTo>
                    <a:pt x="52643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876111" y="3690115"/>
              <a:ext cx="103454" cy="207608"/>
            </a:xfrm>
            <a:custGeom>
              <a:avLst/>
              <a:gdLst/>
              <a:ahLst/>
              <a:cxnLst/>
              <a:rect l="0" t="0" r="0" b="0"/>
              <a:pathLst>
                <a:path w="103454" h="207608">
                  <a:moveTo>
                    <a:pt x="19225" y="142258"/>
                  </a:moveTo>
                  <a:lnTo>
                    <a:pt x="37206" y="126617"/>
                  </a:lnTo>
                  <a:lnTo>
                    <a:pt x="77788" y="101825"/>
                  </a:lnTo>
                  <a:lnTo>
                    <a:pt x="94029" y="76465"/>
                  </a:lnTo>
                  <a:lnTo>
                    <a:pt x="100661" y="41135"/>
                  </a:lnTo>
                  <a:lnTo>
                    <a:pt x="95973" y="20885"/>
                  </a:lnTo>
                  <a:lnTo>
                    <a:pt x="91448" y="12210"/>
                  </a:lnTo>
                  <a:lnTo>
                    <a:pt x="83751" y="6426"/>
                  </a:lnTo>
                  <a:lnTo>
                    <a:pt x="62722" y="0"/>
                  </a:lnTo>
                  <a:lnTo>
                    <a:pt x="40897" y="3383"/>
                  </a:lnTo>
                  <a:lnTo>
                    <a:pt x="30163" y="7560"/>
                  </a:lnTo>
                  <a:lnTo>
                    <a:pt x="15118" y="21561"/>
                  </a:lnTo>
                  <a:lnTo>
                    <a:pt x="9468" y="30208"/>
                  </a:lnTo>
                  <a:lnTo>
                    <a:pt x="1517" y="64734"/>
                  </a:lnTo>
                  <a:lnTo>
                    <a:pt x="0" y="118322"/>
                  </a:lnTo>
                  <a:lnTo>
                    <a:pt x="7940" y="158822"/>
                  </a:lnTo>
                  <a:lnTo>
                    <a:pt x="18499" y="182375"/>
                  </a:lnTo>
                  <a:lnTo>
                    <a:pt x="34110" y="198302"/>
                  </a:lnTo>
                  <a:lnTo>
                    <a:pt x="43187" y="204187"/>
                  </a:lnTo>
                  <a:lnTo>
                    <a:pt x="62630" y="207607"/>
                  </a:lnTo>
                  <a:lnTo>
                    <a:pt x="103453" y="2054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73782" y="3885015"/>
              <a:ext cx="2568954" cy="326385"/>
            </a:xfrm>
            <a:custGeom>
              <a:avLst/>
              <a:gdLst/>
              <a:ahLst/>
              <a:cxnLst/>
              <a:rect l="0" t="0" r="0" b="0"/>
              <a:pathLst>
                <a:path w="2568954" h="326385">
                  <a:moveTo>
                    <a:pt x="2568953" y="0"/>
                  </a:moveTo>
                  <a:lnTo>
                    <a:pt x="2510337" y="5589"/>
                  </a:lnTo>
                  <a:lnTo>
                    <a:pt x="2454993" y="16789"/>
                  </a:lnTo>
                  <a:lnTo>
                    <a:pt x="2392068" y="23334"/>
                  </a:lnTo>
                  <a:lnTo>
                    <a:pt x="2334231" y="29956"/>
                  </a:lnTo>
                  <a:lnTo>
                    <a:pt x="2276577" y="39669"/>
                  </a:lnTo>
                  <a:lnTo>
                    <a:pt x="2213196" y="52853"/>
                  </a:lnTo>
                  <a:lnTo>
                    <a:pt x="2160858" y="66722"/>
                  </a:lnTo>
                  <a:lnTo>
                    <a:pt x="2099914" y="79557"/>
                  </a:lnTo>
                  <a:lnTo>
                    <a:pt x="2037789" y="86425"/>
                  </a:lnTo>
                  <a:lnTo>
                    <a:pt x="1992771" y="92288"/>
                  </a:lnTo>
                  <a:lnTo>
                    <a:pt x="1938098" y="97145"/>
                  </a:lnTo>
                  <a:lnTo>
                    <a:pt x="1878401" y="109266"/>
                  </a:lnTo>
                  <a:lnTo>
                    <a:pt x="1827002" y="113873"/>
                  </a:lnTo>
                  <a:lnTo>
                    <a:pt x="1767319" y="120828"/>
                  </a:lnTo>
                  <a:lnTo>
                    <a:pt x="1722901" y="123892"/>
                  </a:lnTo>
                  <a:lnTo>
                    <a:pt x="1677034" y="126423"/>
                  </a:lnTo>
                  <a:lnTo>
                    <a:pt x="1633252" y="131447"/>
                  </a:lnTo>
                  <a:lnTo>
                    <a:pt x="1590396" y="134460"/>
                  </a:lnTo>
                  <a:lnTo>
                    <a:pt x="1546783" y="135800"/>
                  </a:lnTo>
                  <a:lnTo>
                    <a:pt x="1500103" y="136395"/>
                  </a:lnTo>
                  <a:lnTo>
                    <a:pt x="1455180" y="139779"/>
                  </a:lnTo>
                  <a:lnTo>
                    <a:pt x="1411818" y="144013"/>
                  </a:lnTo>
                  <a:lnTo>
                    <a:pt x="1350283" y="147565"/>
                  </a:lnTo>
                  <a:lnTo>
                    <a:pt x="1299036" y="154338"/>
                  </a:lnTo>
                  <a:lnTo>
                    <a:pt x="1243947" y="158034"/>
                  </a:lnTo>
                  <a:lnTo>
                    <a:pt x="1188993" y="166050"/>
                  </a:lnTo>
                  <a:lnTo>
                    <a:pt x="1141152" y="167743"/>
                  </a:lnTo>
                  <a:lnTo>
                    <a:pt x="1078871" y="173904"/>
                  </a:lnTo>
                  <a:lnTo>
                    <a:pt x="1021435" y="183069"/>
                  </a:lnTo>
                  <a:lnTo>
                    <a:pt x="958144" y="187604"/>
                  </a:lnTo>
                  <a:lnTo>
                    <a:pt x="894937" y="194537"/>
                  </a:lnTo>
                  <a:lnTo>
                    <a:pt x="849695" y="197595"/>
                  </a:lnTo>
                  <a:lnTo>
                    <a:pt x="790665" y="202436"/>
                  </a:lnTo>
                  <a:lnTo>
                    <a:pt x="728099" y="214553"/>
                  </a:lnTo>
                  <a:lnTo>
                    <a:pt x="668990" y="220975"/>
                  </a:lnTo>
                  <a:lnTo>
                    <a:pt x="612948" y="229176"/>
                  </a:lnTo>
                  <a:lnTo>
                    <a:pt x="552095" y="236733"/>
                  </a:lnTo>
                  <a:lnTo>
                    <a:pt x="500495" y="246138"/>
                  </a:lnTo>
                  <a:lnTo>
                    <a:pt x="440753" y="256334"/>
                  </a:lnTo>
                  <a:lnTo>
                    <a:pt x="389777" y="261174"/>
                  </a:lnTo>
                  <a:lnTo>
                    <a:pt x="336696" y="271216"/>
                  </a:lnTo>
                  <a:lnTo>
                    <a:pt x="275431" y="281344"/>
                  </a:lnTo>
                  <a:lnTo>
                    <a:pt x="212179" y="292290"/>
                  </a:lnTo>
                  <a:lnTo>
                    <a:pt x="159415" y="302405"/>
                  </a:lnTo>
                  <a:lnTo>
                    <a:pt x="99210" y="310339"/>
                  </a:lnTo>
                  <a:lnTo>
                    <a:pt x="46286" y="315935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158549" y="3779730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87939" y="0"/>
                  </a:lnTo>
                  <a:lnTo>
                    <a:pt x="28809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495500" y="3674445"/>
              <a:ext cx="221060" cy="371489"/>
            </a:xfrm>
            <a:custGeom>
              <a:avLst/>
              <a:gdLst/>
              <a:ahLst/>
              <a:cxnLst/>
              <a:rect l="0" t="0" r="0" b="0"/>
              <a:pathLst>
                <a:path w="221060" h="371489">
                  <a:moveTo>
                    <a:pt x="21018" y="0"/>
                  </a:moveTo>
                  <a:lnTo>
                    <a:pt x="12685" y="48931"/>
                  </a:lnTo>
                  <a:lnTo>
                    <a:pt x="11140" y="96777"/>
                  </a:lnTo>
                  <a:lnTo>
                    <a:pt x="5028" y="154167"/>
                  </a:lnTo>
                  <a:lnTo>
                    <a:pt x="962" y="216110"/>
                  </a:lnTo>
                  <a:lnTo>
                    <a:pt x="257" y="266154"/>
                  </a:lnTo>
                  <a:lnTo>
                    <a:pt x="19" y="328698"/>
                  </a:lnTo>
                  <a:lnTo>
                    <a:pt x="0" y="345474"/>
                  </a:lnTo>
                  <a:lnTo>
                    <a:pt x="4666" y="356658"/>
                  </a:lnTo>
                  <a:lnTo>
                    <a:pt x="12457" y="364114"/>
                  </a:lnTo>
                  <a:lnTo>
                    <a:pt x="22329" y="369084"/>
                  </a:lnTo>
                  <a:lnTo>
                    <a:pt x="42658" y="371488"/>
                  </a:lnTo>
                  <a:lnTo>
                    <a:pt x="104369" y="367722"/>
                  </a:lnTo>
                  <a:lnTo>
                    <a:pt x="163391" y="363362"/>
                  </a:lnTo>
                  <a:lnTo>
                    <a:pt x="221059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505989" y="3853430"/>
              <a:ext cx="136872" cy="16306"/>
            </a:xfrm>
            <a:custGeom>
              <a:avLst/>
              <a:gdLst/>
              <a:ahLst/>
              <a:cxnLst/>
              <a:rect l="0" t="0" r="0" b="0"/>
              <a:pathLst>
                <a:path w="136872" h="16306">
                  <a:moveTo>
                    <a:pt x="136871" y="0"/>
                  </a:moveTo>
                  <a:lnTo>
                    <a:pt x="82726" y="8333"/>
                  </a:lnTo>
                  <a:lnTo>
                    <a:pt x="24586" y="1630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537575" y="3600746"/>
              <a:ext cx="178985" cy="63172"/>
            </a:xfrm>
            <a:custGeom>
              <a:avLst/>
              <a:gdLst/>
              <a:ahLst/>
              <a:cxnLst/>
              <a:rect l="0" t="0" r="0" b="0"/>
              <a:pathLst>
                <a:path w="178985" h="63172">
                  <a:moveTo>
                    <a:pt x="178984" y="0"/>
                  </a:moveTo>
                  <a:lnTo>
                    <a:pt x="125110" y="27511"/>
                  </a:lnTo>
                  <a:lnTo>
                    <a:pt x="67948" y="45549"/>
                  </a:lnTo>
                  <a:lnTo>
                    <a:pt x="17397" y="6004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779730" y="3863958"/>
              <a:ext cx="105286" cy="178986"/>
            </a:xfrm>
            <a:custGeom>
              <a:avLst/>
              <a:gdLst/>
              <a:ahLst/>
              <a:cxnLst/>
              <a:rect l="0" t="0" r="0" b="0"/>
              <a:pathLst>
                <a:path w="105286" h="178986">
                  <a:moveTo>
                    <a:pt x="105285" y="0"/>
                  </a:moveTo>
                  <a:lnTo>
                    <a:pt x="69369" y="56193"/>
                  </a:lnTo>
                  <a:lnTo>
                    <a:pt x="34987" y="111342"/>
                  </a:lnTo>
                  <a:lnTo>
                    <a:pt x="6225" y="166842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748145" y="3853430"/>
              <a:ext cx="115815" cy="178985"/>
            </a:xfrm>
            <a:custGeom>
              <a:avLst/>
              <a:gdLst/>
              <a:ahLst/>
              <a:cxnLst/>
              <a:rect l="0" t="0" r="0" b="0"/>
              <a:pathLst>
                <a:path w="115815" h="178985">
                  <a:moveTo>
                    <a:pt x="0" y="0"/>
                  </a:moveTo>
                  <a:lnTo>
                    <a:pt x="15641" y="17980"/>
                  </a:lnTo>
                  <a:lnTo>
                    <a:pt x="46843" y="75523"/>
                  </a:lnTo>
                  <a:lnTo>
                    <a:pt x="80879" y="135493"/>
                  </a:lnTo>
                  <a:lnTo>
                    <a:pt x="115814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928431" y="3921214"/>
              <a:ext cx="209270" cy="175986"/>
            </a:xfrm>
            <a:custGeom>
              <a:avLst/>
              <a:gdLst/>
              <a:ahLst/>
              <a:cxnLst/>
              <a:rect l="0" t="0" r="0" b="0"/>
              <a:pathLst>
                <a:path w="209270" h="175986">
                  <a:moveTo>
                    <a:pt x="103984" y="79615"/>
                  </a:moveTo>
                  <a:lnTo>
                    <a:pt x="109573" y="62847"/>
                  </a:lnTo>
                  <a:lnTo>
                    <a:pt x="109197" y="45256"/>
                  </a:lnTo>
                  <a:lnTo>
                    <a:pt x="103961" y="26910"/>
                  </a:lnTo>
                  <a:lnTo>
                    <a:pt x="93835" y="10957"/>
                  </a:lnTo>
                  <a:lnTo>
                    <a:pt x="85520" y="5767"/>
                  </a:lnTo>
                  <a:lnTo>
                    <a:pt x="63802" y="0"/>
                  </a:lnTo>
                  <a:lnTo>
                    <a:pt x="53799" y="802"/>
                  </a:lnTo>
                  <a:lnTo>
                    <a:pt x="36446" y="7932"/>
                  </a:lnTo>
                  <a:lnTo>
                    <a:pt x="13522" y="25100"/>
                  </a:lnTo>
                  <a:lnTo>
                    <a:pt x="5287" y="44467"/>
                  </a:lnTo>
                  <a:lnTo>
                    <a:pt x="0" y="95029"/>
                  </a:lnTo>
                  <a:lnTo>
                    <a:pt x="4673" y="130585"/>
                  </a:lnTo>
                  <a:lnTo>
                    <a:pt x="19056" y="157758"/>
                  </a:lnTo>
                  <a:lnTo>
                    <a:pt x="34653" y="170107"/>
                  </a:lnTo>
                  <a:lnTo>
                    <a:pt x="43725" y="175038"/>
                  </a:lnTo>
                  <a:lnTo>
                    <a:pt x="52113" y="175985"/>
                  </a:lnTo>
                  <a:lnTo>
                    <a:pt x="67672" y="170799"/>
                  </a:lnTo>
                  <a:lnTo>
                    <a:pt x="89585" y="149136"/>
                  </a:lnTo>
                  <a:lnTo>
                    <a:pt x="109545" y="109205"/>
                  </a:lnTo>
                  <a:lnTo>
                    <a:pt x="121633" y="57471"/>
                  </a:lnTo>
                  <a:lnTo>
                    <a:pt x="122769" y="43795"/>
                  </a:lnTo>
                  <a:lnTo>
                    <a:pt x="124696" y="38187"/>
                  </a:lnTo>
                  <a:lnTo>
                    <a:pt x="127150" y="37959"/>
                  </a:lnTo>
                  <a:lnTo>
                    <a:pt x="132997" y="47063"/>
                  </a:lnTo>
                  <a:lnTo>
                    <a:pt x="159801" y="108640"/>
                  </a:lnTo>
                  <a:lnTo>
                    <a:pt x="165762" y="116512"/>
                  </a:lnTo>
                  <a:lnTo>
                    <a:pt x="181743" y="125259"/>
                  </a:lnTo>
                  <a:lnTo>
                    <a:pt x="209269" y="1322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166257" y="3898470"/>
              <a:ext cx="139899" cy="147520"/>
            </a:xfrm>
            <a:custGeom>
              <a:avLst/>
              <a:gdLst/>
              <a:ahLst/>
              <a:cxnLst/>
              <a:rect l="0" t="0" r="0" b="0"/>
              <a:pathLst>
                <a:path w="139899" h="147520">
                  <a:moveTo>
                    <a:pt x="87256" y="18131"/>
                  </a:moveTo>
                  <a:lnTo>
                    <a:pt x="76077" y="6952"/>
                  </a:lnTo>
                  <a:lnTo>
                    <a:pt x="58111" y="1464"/>
                  </a:lnTo>
                  <a:lnTo>
                    <a:pt x="46769" y="0"/>
                  </a:lnTo>
                  <a:lnTo>
                    <a:pt x="27927" y="4614"/>
                  </a:lnTo>
                  <a:lnTo>
                    <a:pt x="19627" y="9119"/>
                  </a:lnTo>
                  <a:lnTo>
                    <a:pt x="7285" y="23484"/>
                  </a:lnTo>
                  <a:lnTo>
                    <a:pt x="2357" y="32228"/>
                  </a:lnTo>
                  <a:lnTo>
                    <a:pt x="0" y="54422"/>
                  </a:lnTo>
                  <a:lnTo>
                    <a:pt x="8018" y="101209"/>
                  </a:lnTo>
                  <a:lnTo>
                    <a:pt x="23094" y="128014"/>
                  </a:lnTo>
                  <a:lnTo>
                    <a:pt x="38852" y="140277"/>
                  </a:lnTo>
                  <a:lnTo>
                    <a:pt x="47967" y="145185"/>
                  </a:lnTo>
                  <a:lnTo>
                    <a:pt x="67455" y="147519"/>
                  </a:lnTo>
                  <a:lnTo>
                    <a:pt x="86644" y="143487"/>
                  </a:lnTo>
                  <a:lnTo>
                    <a:pt x="139898" y="1128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358798" y="3716559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0" y="0"/>
                  </a:moveTo>
                  <a:lnTo>
                    <a:pt x="0" y="57264"/>
                  </a:lnTo>
                  <a:lnTo>
                    <a:pt x="3119" y="109774"/>
                  </a:lnTo>
                  <a:lnTo>
                    <a:pt x="8333" y="166667"/>
                  </a:lnTo>
                  <a:lnTo>
                    <a:pt x="9878" y="220568"/>
                  </a:lnTo>
                  <a:lnTo>
                    <a:pt x="10336" y="270464"/>
                  </a:lnTo>
                  <a:lnTo>
                    <a:pt x="10471" y="308645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274570" y="3853430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0"/>
                  </a:moveTo>
                  <a:lnTo>
                    <a:pt x="130053" y="3119"/>
                  </a:lnTo>
                  <a:lnTo>
                    <a:pt x="70923" y="9065"/>
                  </a:lnTo>
                  <a:lnTo>
                    <a:pt x="12574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474611" y="3653388"/>
              <a:ext cx="1" cy="368499"/>
            </a:xfrm>
            <a:custGeom>
              <a:avLst/>
              <a:gdLst/>
              <a:ahLst/>
              <a:cxnLst/>
              <a:rect l="0" t="0" r="0" b="0"/>
              <a:pathLst>
                <a:path w="1" h="368499">
                  <a:moveTo>
                    <a:pt x="0" y="0"/>
                  </a:moveTo>
                  <a:lnTo>
                    <a:pt x="0" y="52050"/>
                  </a:lnTo>
                  <a:lnTo>
                    <a:pt x="0" y="108229"/>
                  </a:lnTo>
                  <a:lnTo>
                    <a:pt x="0" y="169329"/>
                  </a:lnTo>
                  <a:lnTo>
                    <a:pt x="0" y="228766"/>
                  </a:lnTo>
                  <a:lnTo>
                    <a:pt x="0" y="283422"/>
                  </a:lnTo>
                  <a:lnTo>
                    <a:pt x="0" y="330422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537782" y="3916601"/>
              <a:ext cx="42115" cy="84229"/>
            </a:xfrm>
            <a:custGeom>
              <a:avLst/>
              <a:gdLst/>
              <a:ahLst/>
              <a:cxnLst/>
              <a:rect l="0" t="0" r="0" b="0"/>
              <a:pathLst>
                <a:path w="42115" h="84229">
                  <a:moveTo>
                    <a:pt x="0" y="0"/>
                  </a:moveTo>
                  <a:lnTo>
                    <a:pt x="29664" y="60872"/>
                  </a:lnTo>
                  <a:lnTo>
                    <a:pt x="42114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537782" y="3874487"/>
              <a:ext cx="126343" cy="442198"/>
            </a:xfrm>
            <a:custGeom>
              <a:avLst/>
              <a:gdLst/>
              <a:ahLst/>
              <a:cxnLst/>
              <a:rect l="0" t="0" r="0" b="0"/>
              <a:pathLst>
                <a:path w="126343" h="442198">
                  <a:moveTo>
                    <a:pt x="126342" y="0"/>
                  </a:moveTo>
                  <a:lnTo>
                    <a:pt x="108384" y="55044"/>
                  </a:lnTo>
                  <a:lnTo>
                    <a:pt x="91193" y="114512"/>
                  </a:lnTo>
                  <a:lnTo>
                    <a:pt x="73693" y="171404"/>
                  </a:lnTo>
                  <a:lnTo>
                    <a:pt x="56151" y="230628"/>
                  </a:lnTo>
                  <a:lnTo>
                    <a:pt x="38604" y="289727"/>
                  </a:lnTo>
                  <a:lnTo>
                    <a:pt x="21057" y="349892"/>
                  </a:lnTo>
                  <a:lnTo>
                    <a:pt x="4679" y="408377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5158963" y="3531503"/>
            <a:ext cx="761072" cy="556379"/>
            <a:chOff x="5158963" y="3531503"/>
            <a:chExt cx="761072" cy="556379"/>
          </a:xfrm>
        </p:grpSpPr>
        <p:sp>
          <p:nvSpPr>
            <p:cNvPr id="98" name="Freeform 97"/>
            <p:cNvSpPr/>
            <p:nvPr/>
          </p:nvSpPr>
          <p:spPr>
            <a:xfrm>
              <a:off x="5158963" y="3590217"/>
              <a:ext cx="10530" cy="473784"/>
            </a:xfrm>
            <a:custGeom>
              <a:avLst/>
              <a:gdLst/>
              <a:ahLst/>
              <a:cxnLst/>
              <a:rect l="0" t="0" r="0" b="0"/>
              <a:pathLst>
                <a:path w="10530" h="473784">
                  <a:moveTo>
                    <a:pt x="10529" y="0"/>
                  </a:moveTo>
                  <a:lnTo>
                    <a:pt x="4940" y="58617"/>
                  </a:lnTo>
                  <a:lnTo>
                    <a:pt x="8212" y="107895"/>
                  </a:lnTo>
                  <a:lnTo>
                    <a:pt x="9842" y="161821"/>
                  </a:lnTo>
                  <a:lnTo>
                    <a:pt x="10326" y="219912"/>
                  </a:lnTo>
                  <a:lnTo>
                    <a:pt x="10469" y="270140"/>
                  </a:lnTo>
                  <a:lnTo>
                    <a:pt x="10511" y="326097"/>
                  </a:lnTo>
                  <a:lnTo>
                    <a:pt x="9354" y="374522"/>
                  </a:lnTo>
                  <a:lnTo>
                    <a:pt x="2194" y="436455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277769" y="3531503"/>
              <a:ext cx="197050" cy="542057"/>
            </a:xfrm>
            <a:custGeom>
              <a:avLst/>
              <a:gdLst/>
              <a:ahLst/>
              <a:cxnLst/>
              <a:rect l="0" t="0" r="0" b="0"/>
              <a:pathLst>
                <a:path w="197050" h="542057">
                  <a:moveTo>
                    <a:pt x="197049" y="100828"/>
                  </a:moveTo>
                  <a:lnTo>
                    <a:pt x="154387" y="149729"/>
                  </a:lnTo>
                  <a:lnTo>
                    <a:pt x="126751" y="200435"/>
                  </a:lnTo>
                  <a:lnTo>
                    <a:pt x="99932" y="254341"/>
                  </a:lnTo>
                  <a:lnTo>
                    <a:pt x="79036" y="306237"/>
                  </a:lnTo>
                  <a:lnTo>
                    <a:pt x="62647" y="355102"/>
                  </a:lnTo>
                  <a:lnTo>
                    <a:pt x="52218" y="418427"/>
                  </a:lnTo>
                  <a:lnTo>
                    <a:pt x="50411" y="467373"/>
                  </a:lnTo>
                  <a:lnTo>
                    <a:pt x="55465" y="513331"/>
                  </a:lnTo>
                  <a:lnTo>
                    <a:pt x="60546" y="524399"/>
                  </a:lnTo>
                  <a:lnTo>
                    <a:pt x="75549" y="539816"/>
                  </a:lnTo>
                  <a:lnTo>
                    <a:pt x="83294" y="542056"/>
                  </a:lnTo>
                  <a:lnTo>
                    <a:pt x="90797" y="541209"/>
                  </a:lnTo>
                  <a:lnTo>
                    <a:pt x="98138" y="538305"/>
                  </a:lnTo>
                  <a:lnTo>
                    <a:pt x="119649" y="517450"/>
                  </a:lnTo>
                  <a:lnTo>
                    <a:pt x="151791" y="468731"/>
                  </a:lnTo>
                  <a:lnTo>
                    <a:pt x="168352" y="415916"/>
                  </a:lnTo>
                  <a:lnTo>
                    <a:pt x="168139" y="377461"/>
                  </a:lnTo>
                  <a:lnTo>
                    <a:pt x="154363" y="322307"/>
                  </a:lnTo>
                  <a:lnTo>
                    <a:pt x="135195" y="279888"/>
                  </a:lnTo>
                  <a:lnTo>
                    <a:pt x="95081" y="222238"/>
                  </a:lnTo>
                  <a:lnTo>
                    <a:pt x="36577" y="163905"/>
                  </a:lnTo>
                  <a:lnTo>
                    <a:pt x="16011" y="138105"/>
                  </a:lnTo>
                  <a:lnTo>
                    <a:pt x="3159" y="101865"/>
                  </a:lnTo>
                  <a:lnTo>
                    <a:pt x="0" y="62661"/>
                  </a:lnTo>
                  <a:lnTo>
                    <a:pt x="3407" y="39411"/>
                  </a:lnTo>
                  <a:lnTo>
                    <a:pt x="15060" y="20499"/>
                  </a:lnTo>
                  <a:lnTo>
                    <a:pt x="23081" y="12181"/>
                  </a:lnTo>
                  <a:lnTo>
                    <a:pt x="44471" y="2937"/>
                  </a:lnTo>
                  <a:lnTo>
                    <a:pt x="68405" y="0"/>
                  </a:lnTo>
                  <a:lnTo>
                    <a:pt x="123047" y="10630"/>
                  </a:lnTo>
                  <a:lnTo>
                    <a:pt x="165464" y="376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524134" y="3621803"/>
              <a:ext cx="334265" cy="466079"/>
            </a:xfrm>
            <a:custGeom>
              <a:avLst/>
              <a:gdLst/>
              <a:ahLst/>
              <a:cxnLst/>
              <a:rect l="0" t="0" r="0" b="0"/>
              <a:pathLst>
                <a:path w="334265" h="466079">
                  <a:moveTo>
                    <a:pt x="140197" y="21057"/>
                  </a:moveTo>
                  <a:lnTo>
                    <a:pt x="80604" y="70555"/>
                  </a:lnTo>
                  <a:lnTo>
                    <a:pt x="38428" y="126990"/>
                  </a:lnTo>
                  <a:lnTo>
                    <a:pt x="14781" y="187403"/>
                  </a:lnTo>
                  <a:lnTo>
                    <a:pt x="0" y="236799"/>
                  </a:lnTo>
                  <a:lnTo>
                    <a:pt x="2080" y="297212"/>
                  </a:lnTo>
                  <a:lnTo>
                    <a:pt x="8670" y="351426"/>
                  </a:lnTo>
                  <a:lnTo>
                    <a:pt x="23497" y="387616"/>
                  </a:lnTo>
                  <a:lnTo>
                    <a:pt x="63219" y="437901"/>
                  </a:lnTo>
                  <a:lnTo>
                    <a:pt x="89703" y="453922"/>
                  </a:lnTo>
                  <a:lnTo>
                    <a:pt x="119777" y="466078"/>
                  </a:lnTo>
                  <a:lnTo>
                    <a:pt x="156503" y="465910"/>
                  </a:lnTo>
                  <a:lnTo>
                    <a:pt x="213271" y="443817"/>
                  </a:lnTo>
                  <a:lnTo>
                    <a:pt x="242177" y="429029"/>
                  </a:lnTo>
                  <a:lnTo>
                    <a:pt x="265560" y="406710"/>
                  </a:lnTo>
                  <a:lnTo>
                    <a:pt x="305448" y="347098"/>
                  </a:lnTo>
                  <a:lnTo>
                    <a:pt x="325779" y="292413"/>
                  </a:lnTo>
                  <a:lnTo>
                    <a:pt x="334264" y="248728"/>
                  </a:lnTo>
                  <a:lnTo>
                    <a:pt x="327837" y="198220"/>
                  </a:lnTo>
                  <a:lnTo>
                    <a:pt x="315302" y="143529"/>
                  </a:lnTo>
                  <a:lnTo>
                    <a:pt x="294956" y="81985"/>
                  </a:lnTo>
                  <a:lnTo>
                    <a:pt x="281509" y="58664"/>
                  </a:lnTo>
                  <a:lnTo>
                    <a:pt x="234152" y="24204"/>
                  </a:lnTo>
                  <a:lnTo>
                    <a:pt x="193851" y="5994"/>
                  </a:lnTo>
                  <a:lnTo>
                    <a:pt x="16125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828874" y="3537575"/>
              <a:ext cx="91161" cy="120189"/>
            </a:xfrm>
            <a:custGeom>
              <a:avLst/>
              <a:gdLst/>
              <a:ahLst/>
              <a:cxnLst/>
              <a:rect l="0" t="0" r="0" b="0"/>
              <a:pathLst>
                <a:path w="91161" h="120189">
                  <a:moveTo>
                    <a:pt x="24970" y="10528"/>
                  </a:moveTo>
                  <a:lnTo>
                    <a:pt x="9329" y="28509"/>
                  </a:lnTo>
                  <a:lnTo>
                    <a:pt x="1251" y="45426"/>
                  </a:lnTo>
                  <a:lnTo>
                    <a:pt x="0" y="64643"/>
                  </a:lnTo>
                  <a:lnTo>
                    <a:pt x="4514" y="84882"/>
                  </a:lnTo>
                  <a:lnTo>
                    <a:pt x="14319" y="105575"/>
                  </a:lnTo>
                  <a:lnTo>
                    <a:pt x="22549" y="112497"/>
                  </a:lnTo>
                  <a:lnTo>
                    <a:pt x="44171" y="120188"/>
                  </a:lnTo>
                  <a:lnTo>
                    <a:pt x="54148" y="119900"/>
                  </a:lnTo>
                  <a:lnTo>
                    <a:pt x="71474" y="113340"/>
                  </a:lnTo>
                  <a:lnTo>
                    <a:pt x="83853" y="99506"/>
                  </a:lnTo>
                  <a:lnTo>
                    <a:pt x="88792" y="90904"/>
                  </a:lnTo>
                  <a:lnTo>
                    <a:pt x="91160" y="68868"/>
                  </a:lnTo>
                  <a:lnTo>
                    <a:pt x="87143" y="44646"/>
                  </a:lnTo>
                  <a:lnTo>
                    <a:pt x="77559" y="22182"/>
                  </a:lnTo>
                  <a:lnTo>
                    <a:pt x="70558" y="14788"/>
                  </a:lnTo>
                  <a:lnTo>
                    <a:pt x="354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03" name="Straight Connector 102"/>
          <p:cNvCxnSpPr/>
          <p:nvPr/>
        </p:nvCxnSpPr>
        <p:spPr>
          <a:xfrm flipH="1">
            <a:off x="2947923" y="5180076"/>
            <a:ext cx="2790063" cy="0"/>
          </a:xfrm>
          <a:prstGeom prst="line">
            <a:avLst/>
          </a:prstGeom>
          <a:ln w="38100" cap="flat" cmpd="sng" algn="ctr">
            <a:solidFill>
              <a:srgbClr val="32CD32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Freeform 103"/>
          <p:cNvSpPr/>
          <p:nvPr/>
        </p:nvSpPr>
        <p:spPr>
          <a:xfrm>
            <a:off x="4267131" y="5119297"/>
            <a:ext cx="77656" cy="123967"/>
          </a:xfrm>
          <a:custGeom>
            <a:avLst/>
            <a:gdLst/>
            <a:ahLst/>
            <a:cxnLst/>
            <a:rect l="0" t="0" r="0" b="0"/>
            <a:pathLst>
              <a:path w="77656" h="123967">
                <a:moveTo>
                  <a:pt x="28495" y="29138"/>
                </a:moveTo>
                <a:lnTo>
                  <a:pt x="17317" y="40316"/>
                </a:lnTo>
                <a:lnTo>
                  <a:pt x="11829" y="58283"/>
                </a:lnTo>
                <a:lnTo>
                  <a:pt x="10366" y="69625"/>
                </a:lnTo>
                <a:lnTo>
                  <a:pt x="14978" y="88466"/>
                </a:lnTo>
                <a:lnTo>
                  <a:pt x="19484" y="96766"/>
                </a:lnTo>
                <a:lnTo>
                  <a:pt x="25998" y="101130"/>
                </a:lnTo>
                <a:lnTo>
                  <a:pt x="42593" y="102858"/>
                </a:lnTo>
                <a:lnTo>
                  <a:pt x="49592" y="99342"/>
                </a:lnTo>
                <a:lnTo>
                  <a:pt x="60488" y="86076"/>
                </a:lnTo>
                <a:lnTo>
                  <a:pt x="73200" y="58876"/>
                </a:lnTo>
                <a:lnTo>
                  <a:pt x="74490" y="38845"/>
                </a:lnTo>
                <a:lnTo>
                  <a:pt x="69995" y="19414"/>
                </a:lnTo>
                <a:lnTo>
                  <a:pt x="60198" y="2979"/>
                </a:lnTo>
                <a:lnTo>
                  <a:pt x="53140" y="0"/>
                </a:lnTo>
                <a:lnTo>
                  <a:pt x="44925" y="354"/>
                </a:lnTo>
                <a:lnTo>
                  <a:pt x="35939" y="2930"/>
                </a:lnTo>
                <a:lnTo>
                  <a:pt x="19715" y="15150"/>
                </a:lnTo>
                <a:lnTo>
                  <a:pt x="12114" y="23322"/>
                </a:lnTo>
                <a:lnTo>
                  <a:pt x="3667" y="44880"/>
                </a:lnTo>
                <a:lnTo>
                  <a:pt x="1083" y="68890"/>
                </a:lnTo>
                <a:lnTo>
                  <a:pt x="3834" y="91259"/>
                </a:lnTo>
                <a:lnTo>
                  <a:pt x="12076" y="109780"/>
                </a:lnTo>
                <a:lnTo>
                  <a:pt x="17549" y="117994"/>
                </a:lnTo>
                <a:lnTo>
                  <a:pt x="25877" y="122300"/>
                </a:lnTo>
                <a:lnTo>
                  <a:pt x="47609" y="123966"/>
                </a:lnTo>
                <a:lnTo>
                  <a:pt x="56446" y="120433"/>
                </a:lnTo>
                <a:lnTo>
                  <a:pt x="69384" y="107148"/>
                </a:lnTo>
                <a:lnTo>
                  <a:pt x="75913" y="86426"/>
                </a:lnTo>
                <a:lnTo>
                  <a:pt x="77655" y="74349"/>
                </a:lnTo>
                <a:lnTo>
                  <a:pt x="73351" y="54691"/>
                </a:lnTo>
                <a:lnTo>
                  <a:pt x="51524" y="23007"/>
                </a:lnTo>
                <a:lnTo>
                  <a:pt x="43848" y="19202"/>
                </a:lnTo>
                <a:lnTo>
                  <a:pt x="25960" y="18093"/>
                </a:lnTo>
                <a:lnTo>
                  <a:pt x="18617" y="21774"/>
                </a:lnTo>
                <a:lnTo>
                  <a:pt x="7337" y="35224"/>
                </a:lnTo>
                <a:lnTo>
                  <a:pt x="0" y="68116"/>
                </a:lnTo>
                <a:lnTo>
                  <a:pt x="3649" y="76180"/>
                </a:lnTo>
                <a:lnTo>
                  <a:pt x="10761" y="81556"/>
                </a:lnTo>
                <a:lnTo>
                  <a:pt x="20182" y="85141"/>
                </a:lnTo>
                <a:lnTo>
                  <a:pt x="28803" y="85190"/>
                </a:lnTo>
                <a:lnTo>
                  <a:pt x="44620" y="79007"/>
                </a:lnTo>
                <a:lnTo>
                  <a:pt x="47434" y="74082"/>
                </a:lnTo>
                <a:lnTo>
                  <a:pt x="46970" y="68459"/>
                </a:lnTo>
                <a:lnTo>
                  <a:pt x="44322" y="62371"/>
                </a:lnTo>
                <a:lnTo>
                  <a:pt x="40216" y="60652"/>
                </a:lnTo>
                <a:lnTo>
                  <a:pt x="35140" y="61846"/>
                </a:lnTo>
                <a:lnTo>
                  <a:pt x="29416" y="64981"/>
                </a:lnTo>
                <a:lnTo>
                  <a:pt x="26769" y="70581"/>
                </a:lnTo>
                <a:lnTo>
                  <a:pt x="26948" y="86161"/>
                </a:lnTo>
                <a:lnTo>
                  <a:pt x="29804" y="89380"/>
                </a:lnTo>
                <a:lnTo>
                  <a:pt x="34047" y="89187"/>
                </a:lnTo>
                <a:lnTo>
                  <a:pt x="39216" y="86718"/>
                </a:lnTo>
                <a:lnTo>
                  <a:pt x="41492" y="82732"/>
                </a:lnTo>
                <a:lnTo>
                  <a:pt x="41839" y="77736"/>
                </a:lnTo>
                <a:lnTo>
                  <a:pt x="39024" y="6072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Freeform 104"/>
          <p:cNvSpPr/>
          <p:nvPr/>
        </p:nvSpPr>
        <p:spPr>
          <a:xfrm>
            <a:off x="2929148" y="5074735"/>
            <a:ext cx="131952" cy="190891"/>
          </a:xfrm>
          <a:custGeom>
            <a:avLst/>
            <a:gdLst/>
            <a:ahLst/>
            <a:cxnLst/>
            <a:rect l="0" t="0" r="0" b="0"/>
            <a:pathLst>
              <a:path w="131952" h="190891">
                <a:moveTo>
                  <a:pt x="18831" y="105286"/>
                </a:moveTo>
                <a:lnTo>
                  <a:pt x="53729" y="134594"/>
                </a:lnTo>
                <a:lnTo>
                  <a:pt x="115904" y="173014"/>
                </a:lnTo>
                <a:lnTo>
                  <a:pt x="130605" y="186470"/>
                </a:lnTo>
                <a:lnTo>
                  <a:pt x="131951" y="189824"/>
                </a:lnTo>
                <a:lnTo>
                  <a:pt x="129340" y="190890"/>
                </a:lnTo>
                <a:lnTo>
                  <a:pt x="124089" y="190431"/>
                </a:lnTo>
                <a:lnTo>
                  <a:pt x="112016" y="183682"/>
                </a:lnTo>
                <a:lnTo>
                  <a:pt x="55297" y="140039"/>
                </a:lnTo>
                <a:lnTo>
                  <a:pt x="2867" y="98236"/>
                </a:lnTo>
                <a:lnTo>
                  <a:pt x="0" y="90057"/>
                </a:lnTo>
                <a:lnTo>
                  <a:pt x="3053" y="71611"/>
                </a:lnTo>
                <a:lnTo>
                  <a:pt x="8312" y="64119"/>
                </a:lnTo>
                <a:lnTo>
                  <a:pt x="23514" y="52674"/>
                </a:lnTo>
                <a:lnTo>
                  <a:pt x="82413" y="22798"/>
                </a:lnTo>
                <a:lnTo>
                  <a:pt x="124116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Freeform 105"/>
          <p:cNvSpPr/>
          <p:nvPr/>
        </p:nvSpPr>
        <p:spPr>
          <a:xfrm>
            <a:off x="5621043" y="5024426"/>
            <a:ext cx="126328" cy="250352"/>
          </a:xfrm>
          <a:custGeom>
            <a:avLst/>
            <a:gdLst/>
            <a:ahLst/>
            <a:cxnLst/>
            <a:rect l="0" t="0" r="0" b="0"/>
            <a:pathLst>
              <a:path w="126328" h="250352">
                <a:moveTo>
                  <a:pt x="116988" y="113480"/>
                </a:moveTo>
                <a:lnTo>
                  <a:pt x="53654" y="50147"/>
                </a:lnTo>
                <a:lnTo>
                  <a:pt x="4674" y="1167"/>
                </a:lnTo>
                <a:lnTo>
                  <a:pt x="1168" y="0"/>
                </a:lnTo>
                <a:lnTo>
                  <a:pt x="0" y="2732"/>
                </a:lnTo>
                <a:lnTo>
                  <a:pt x="392" y="8062"/>
                </a:lnTo>
                <a:lnTo>
                  <a:pt x="7065" y="20225"/>
                </a:lnTo>
                <a:lnTo>
                  <a:pt x="27096" y="40226"/>
                </a:lnTo>
                <a:lnTo>
                  <a:pt x="88691" y="95950"/>
                </a:lnTo>
                <a:lnTo>
                  <a:pt x="123978" y="131030"/>
                </a:lnTo>
                <a:lnTo>
                  <a:pt x="126327" y="139218"/>
                </a:lnTo>
                <a:lnTo>
                  <a:pt x="122698" y="157675"/>
                </a:lnTo>
                <a:lnTo>
                  <a:pt x="117285" y="165170"/>
                </a:lnTo>
                <a:lnTo>
                  <a:pt x="57543" y="215561"/>
                </a:lnTo>
                <a:lnTo>
                  <a:pt x="32760" y="25035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1" name="Group 110"/>
          <p:cNvGrpSpPr/>
          <p:nvPr/>
        </p:nvGrpSpPr>
        <p:grpSpPr>
          <a:xfrm>
            <a:off x="3253739" y="5127511"/>
            <a:ext cx="154598" cy="599992"/>
            <a:chOff x="3253739" y="5127511"/>
            <a:chExt cx="154598" cy="599992"/>
          </a:xfrm>
        </p:grpSpPr>
        <p:sp>
          <p:nvSpPr>
            <p:cNvPr id="107" name="Freeform 106"/>
            <p:cNvSpPr/>
            <p:nvPr/>
          </p:nvSpPr>
          <p:spPr>
            <a:xfrm>
              <a:off x="3325903" y="5127511"/>
              <a:ext cx="82434" cy="106418"/>
            </a:xfrm>
            <a:custGeom>
              <a:avLst/>
              <a:gdLst/>
              <a:ahLst/>
              <a:cxnLst/>
              <a:rect l="0" t="0" r="0" b="0"/>
              <a:pathLst>
                <a:path w="82434" h="106418">
                  <a:moveTo>
                    <a:pt x="64273" y="31452"/>
                  </a:moveTo>
                  <a:lnTo>
                    <a:pt x="20310" y="51696"/>
                  </a:lnTo>
                  <a:lnTo>
                    <a:pt x="6519" y="67356"/>
                  </a:lnTo>
                  <a:lnTo>
                    <a:pt x="1204" y="76445"/>
                  </a:lnTo>
                  <a:lnTo>
                    <a:pt x="0" y="84844"/>
                  </a:lnTo>
                  <a:lnTo>
                    <a:pt x="4901" y="100416"/>
                  </a:lnTo>
                  <a:lnTo>
                    <a:pt x="11824" y="104334"/>
                  </a:lnTo>
                  <a:lnTo>
                    <a:pt x="31993" y="105568"/>
                  </a:lnTo>
                  <a:lnTo>
                    <a:pt x="41584" y="101920"/>
                  </a:lnTo>
                  <a:lnTo>
                    <a:pt x="58478" y="88508"/>
                  </a:lnTo>
                  <a:lnTo>
                    <a:pt x="75554" y="61226"/>
                  </a:lnTo>
                  <a:lnTo>
                    <a:pt x="82433" y="25326"/>
                  </a:lnTo>
                  <a:lnTo>
                    <a:pt x="79889" y="15670"/>
                  </a:lnTo>
                  <a:lnTo>
                    <a:pt x="74684" y="8063"/>
                  </a:lnTo>
                  <a:lnTo>
                    <a:pt x="67704" y="1822"/>
                  </a:lnTo>
                  <a:lnTo>
                    <a:pt x="60711" y="0"/>
                  </a:lnTo>
                  <a:lnTo>
                    <a:pt x="53710" y="1126"/>
                  </a:lnTo>
                  <a:lnTo>
                    <a:pt x="39691" y="8615"/>
                  </a:lnTo>
                  <a:lnTo>
                    <a:pt x="25661" y="19743"/>
                  </a:lnTo>
                  <a:lnTo>
                    <a:pt x="10199" y="44750"/>
                  </a:lnTo>
                  <a:lnTo>
                    <a:pt x="3797" y="79976"/>
                  </a:lnTo>
                  <a:lnTo>
                    <a:pt x="6408" y="89538"/>
                  </a:lnTo>
                  <a:lnTo>
                    <a:pt x="11659" y="97082"/>
                  </a:lnTo>
                  <a:lnTo>
                    <a:pt x="18668" y="103282"/>
                  </a:lnTo>
                  <a:lnTo>
                    <a:pt x="26851" y="106245"/>
                  </a:lnTo>
                  <a:lnTo>
                    <a:pt x="45301" y="106417"/>
                  </a:lnTo>
                  <a:lnTo>
                    <a:pt x="52795" y="102486"/>
                  </a:lnTo>
                  <a:lnTo>
                    <a:pt x="64241" y="88759"/>
                  </a:lnTo>
                  <a:lnTo>
                    <a:pt x="66988" y="67841"/>
                  </a:lnTo>
                  <a:lnTo>
                    <a:pt x="66083" y="55711"/>
                  </a:lnTo>
                  <a:lnTo>
                    <a:pt x="63140" y="48795"/>
                  </a:lnTo>
                  <a:lnTo>
                    <a:pt x="58838" y="45353"/>
                  </a:lnTo>
                  <a:lnTo>
                    <a:pt x="43216" y="419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253739" y="5485347"/>
              <a:ext cx="20624" cy="242156"/>
            </a:xfrm>
            <a:custGeom>
              <a:avLst/>
              <a:gdLst/>
              <a:ahLst/>
              <a:cxnLst/>
              <a:rect l="0" t="0" r="0" b="0"/>
              <a:pathLst>
                <a:path w="20624" h="242156">
                  <a:moveTo>
                    <a:pt x="10095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5284" y="135785"/>
                  </a:lnTo>
                  <a:lnTo>
                    <a:pt x="14259" y="186722"/>
                  </a:lnTo>
                  <a:lnTo>
                    <a:pt x="20623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337533" y="5443233"/>
              <a:ext cx="31587" cy="263213"/>
            </a:xfrm>
            <a:custGeom>
              <a:avLst/>
              <a:gdLst/>
              <a:ahLst/>
              <a:cxnLst/>
              <a:rect l="0" t="0" r="0" b="0"/>
              <a:pathLst>
                <a:path w="31587" h="263213">
                  <a:moveTo>
                    <a:pt x="0" y="0"/>
                  </a:moveTo>
                  <a:lnTo>
                    <a:pt x="9065" y="58617"/>
                  </a:lnTo>
                  <a:lnTo>
                    <a:pt x="11409" y="111621"/>
                  </a:lnTo>
                  <a:lnTo>
                    <a:pt x="19556" y="173493"/>
                  </a:lnTo>
                  <a:lnTo>
                    <a:pt x="29193" y="236118"/>
                  </a:lnTo>
                  <a:lnTo>
                    <a:pt x="31586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284891" y="5622217"/>
              <a:ext cx="52643" cy="21058"/>
            </a:xfrm>
            <a:custGeom>
              <a:avLst/>
              <a:gdLst/>
              <a:ahLst/>
              <a:cxnLst/>
              <a:rect l="0" t="0" r="0" b="0"/>
              <a:pathLst>
                <a:path w="52643" h="21058">
                  <a:moveTo>
                    <a:pt x="52642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4190342" y="5401119"/>
            <a:ext cx="178985" cy="210571"/>
            <a:chOff x="4190342" y="5401119"/>
            <a:chExt cx="178985" cy="210571"/>
          </a:xfrm>
        </p:grpSpPr>
        <p:sp>
          <p:nvSpPr>
            <p:cNvPr id="112" name="Freeform 111"/>
            <p:cNvSpPr/>
            <p:nvPr/>
          </p:nvSpPr>
          <p:spPr>
            <a:xfrm>
              <a:off x="4274570" y="5422176"/>
              <a:ext cx="21057" cy="178985"/>
            </a:xfrm>
            <a:custGeom>
              <a:avLst/>
              <a:gdLst/>
              <a:ahLst/>
              <a:cxnLst/>
              <a:rect l="0" t="0" r="0" b="0"/>
              <a:pathLst>
                <a:path w="21057" h="178985">
                  <a:moveTo>
                    <a:pt x="0" y="0"/>
                  </a:moveTo>
                  <a:lnTo>
                    <a:pt x="3119" y="57264"/>
                  </a:lnTo>
                  <a:lnTo>
                    <a:pt x="8333" y="106654"/>
                  </a:lnTo>
                  <a:lnTo>
                    <a:pt x="12997" y="148975"/>
                  </a:lnTo>
                  <a:lnTo>
                    <a:pt x="21056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211399" y="5401119"/>
              <a:ext cx="157928" cy="52643"/>
            </a:xfrm>
            <a:custGeom>
              <a:avLst/>
              <a:gdLst/>
              <a:ahLst/>
              <a:cxnLst/>
              <a:rect l="0" t="0" r="0" b="0"/>
              <a:pathLst>
                <a:path w="157928" h="52643">
                  <a:moveTo>
                    <a:pt x="157927" y="0"/>
                  </a:moveTo>
                  <a:lnTo>
                    <a:pt x="99310" y="14654"/>
                  </a:lnTo>
                  <a:lnTo>
                    <a:pt x="54711" y="29368"/>
                  </a:lnTo>
                  <a:lnTo>
                    <a:pt x="22158" y="4735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190342" y="5580103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41506" y="8334"/>
                  </a:lnTo>
                  <a:lnTo>
                    <a:pt x="90083" y="15684"/>
                  </a:lnTo>
                  <a:lnTo>
                    <a:pt x="32356" y="2868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5137906" y="5127378"/>
            <a:ext cx="242157" cy="494840"/>
            <a:chOff x="5137906" y="5127378"/>
            <a:chExt cx="242157" cy="494840"/>
          </a:xfrm>
        </p:grpSpPr>
        <p:sp>
          <p:nvSpPr>
            <p:cNvPr id="116" name="Freeform 115"/>
            <p:cNvSpPr/>
            <p:nvPr/>
          </p:nvSpPr>
          <p:spPr>
            <a:xfrm>
              <a:off x="5228750" y="5127378"/>
              <a:ext cx="73151" cy="94649"/>
            </a:xfrm>
            <a:custGeom>
              <a:avLst/>
              <a:gdLst/>
              <a:ahLst/>
              <a:cxnLst/>
              <a:rect l="0" t="0" r="0" b="0"/>
              <a:pathLst>
                <a:path w="73151" h="94649">
                  <a:moveTo>
                    <a:pt x="24970" y="0"/>
                  </a:moveTo>
                  <a:lnTo>
                    <a:pt x="9329" y="17981"/>
                  </a:lnTo>
                  <a:lnTo>
                    <a:pt x="1251" y="34897"/>
                  </a:lnTo>
                  <a:lnTo>
                    <a:pt x="0" y="57234"/>
                  </a:lnTo>
                  <a:lnTo>
                    <a:pt x="1304" y="69741"/>
                  </a:lnTo>
                  <a:lnTo>
                    <a:pt x="6853" y="76910"/>
                  </a:lnTo>
                  <a:lnTo>
                    <a:pt x="15232" y="80519"/>
                  </a:lnTo>
                  <a:lnTo>
                    <a:pt x="25497" y="81755"/>
                  </a:lnTo>
                  <a:lnTo>
                    <a:pt x="43142" y="76890"/>
                  </a:lnTo>
                  <a:lnTo>
                    <a:pt x="51123" y="72317"/>
                  </a:lnTo>
                  <a:lnTo>
                    <a:pt x="56443" y="64589"/>
                  </a:lnTo>
                  <a:lnTo>
                    <a:pt x="62354" y="43524"/>
                  </a:lnTo>
                  <a:lnTo>
                    <a:pt x="61591" y="33695"/>
                  </a:lnTo>
                  <a:lnTo>
                    <a:pt x="54504" y="16535"/>
                  </a:lnTo>
                  <a:lnTo>
                    <a:pt x="48169" y="12193"/>
                  </a:lnTo>
                  <a:lnTo>
                    <a:pt x="31771" y="10489"/>
                  </a:lnTo>
                  <a:lnTo>
                    <a:pt x="24825" y="14011"/>
                  </a:lnTo>
                  <a:lnTo>
                    <a:pt x="13987" y="27284"/>
                  </a:lnTo>
                  <a:lnTo>
                    <a:pt x="6898" y="60077"/>
                  </a:lnTo>
                  <a:lnTo>
                    <a:pt x="11479" y="79733"/>
                  </a:lnTo>
                  <a:lnTo>
                    <a:pt x="15976" y="88250"/>
                  </a:lnTo>
                  <a:lnTo>
                    <a:pt x="22483" y="92759"/>
                  </a:lnTo>
                  <a:lnTo>
                    <a:pt x="39073" y="94648"/>
                  </a:lnTo>
                  <a:lnTo>
                    <a:pt x="55025" y="88469"/>
                  </a:lnTo>
                  <a:lnTo>
                    <a:pt x="62554" y="83546"/>
                  </a:lnTo>
                  <a:lnTo>
                    <a:pt x="67573" y="75585"/>
                  </a:lnTo>
                  <a:lnTo>
                    <a:pt x="73150" y="54260"/>
                  </a:lnTo>
                  <a:lnTo>
                    <a:pt x="70701" y="21536"/>
                  </a:lnTo>
                  <a:lnTo>
                    <a:pt x="65572" y="9572"/>
                  </a:lnTo>
                  <a:lnTo>
                    <a:pt x="565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274777" y="542217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137906" y="5548518"/>
              <a:ext cx="168457" cy="63172"/>
            </a:xfrm>
            <a:custGeom>
              <a:avLst/>
              <a:gdLst/>
              <a:ahLst/>
              <a:cxnLst/>
              <a:rect l="0" t="0" r="0" b="0"/>
              <a:pathLst>
                <a:path w="168457" h="63172">
                  <a:moveTo>
                    <a:pt x="168456" y="0"/>
                  </a:moveTo>
                  <a:lnTo>
                    <a:pt x="162867" y="16767"/>
                  </a:lnTo>
                  <a:lnTo>
                    <a:pt x="150764" y="28119"/>
                  </a:lnTo>
                  <a:lnTo>
                    <a:pt x="108810" y="44939"/>
                  </a:lnTo>
                  <a:lnTo>
                    <a:pt x="55462" y="5835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180021" y="5411647"/>
              <a:ext cx="119940" cy="210571"/>
            </a:xfrm>
            <a:custGeom>
              <a:avLst/>
              <a:gdLst/>
              <a:ahLst/>
              <a:cxnLst/>
              <a:rect l="0" t="0" r="0" b="0"/>
              <a:pathLst>
                <a:path w="119940" h="210571">
                  <a:moveTo>
                    <a:pt x="105285" y="0"/>
                  </a:moveTo>
                  <a:lnTo>
                    <a:pt x="108404" y="42692"/>
                  </a:lnTo>
                  <a:lnTo>
                    <a:pt x="119939" y="84343"/>
                  </a:lnTo>
                  <a:lnTo>
                    <a:pt x="117257" y="105336"/>
                  </a:lnTo>
                  <a:lnTo>
                    <a:pt x="96471" y="147409"/>
                  </a:lnTo>
                  <a:lnTo>
                    <a:pt x="71087" y="173399"/>
                  </a:lnTo>
                  <a:lnTo>
                    <a:pt x="23832" y="198844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158963" y="5362967"/>
              <a:ext cx="221100" cy="17096"/>
            </a:xfrm>
            <a:custGeom>
              <a:avLst/>
              <a:gdLst/>
              <a:ahLst/>
              <a:cxnLst/>
              <a:rect l="0" t="0" r="0" b="0"/>
              <a:pathLst>
                <a:path w="221100" h="17096">
                  <a:moveTo>
                    <a:pt x="221099" y="17095"/>
                  </a:moveTo>
                  <a:lnTo>
                    <a:pt x="164884" y="306"/>
                  </a:lnTo>
                  <a:lnTo>
                    <a:pt x="109433" y="0"/>
                  </a:lnTo>
                  <a:lnTo>
                    <a:pt x="45953" y="5702"/>
                  </a:lnTo>
                  <a:lnTo>
                    <a:pt x="0" y="65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6392943" y="5180021"/>
            <a:ext cx="2103555" cy="663296"/>
            <a:chOff x="6392943" y="5180021"/>
            <a:chExt cx="2103555" cy="663296"/>
          </a:xfrm>
        </p:grpSpPr>
        <p:sp>
          <p:nvSpPr>
            <p:cNvPr id="122" name="Freeform 121"/>
            <p:cNvSpPr/>
            <p:nvPr/>
          </p:nvSpPr>
          <p:spPr>
            <a:xfrm>
              <a:off x="6392943" y="5180021"/>
              <a:ext cx="261068" cy="305327"/>
            </a:xfrm>
            <a:custGeom>
              <a:avLst/>
              <a:gdLst/>
              <a:ahLst/>
              <a:cxnLst/>
              <a:rect l="0" t="0" r="0" b="0"/>
              <a:pathLst>
                <a:path w="261068" h="305327">
                  <a:moveTo>
                    <a:pt x="176839" y="0"/>
                  </a:moveTo>
                  <a:lnTo>
                    <a:pt x="161198" y="17980"/>
                  </a:lnTo>
                  <a:lnTo>
                    <a:pt x="129996" y="74353"/>
                  </a:lnTo>
                  <a:lnTo>
                    <a:pt x="95960" y="132017"/>
                  </a:lnTo>
                  <a:lnTo>
                    <a:pt x="53992" y="190550"/>
                  </a:lnTo>
                  <a:lnTo>
                    <a:pt x="2827" y="247185"/>
                  </a:lnTo>
                  <a:lnTo>
                    <a:pt x="0" y="256037"/>
                  </a:lnTo>
                  <a:lnTo>
                    <a:pt x="3097" y="275231"/>
                  </a:lnTo>
                  <a:lnTo>
                    <a:pt x="9539" y="281753"/>
                  </a:lnTo>
                  <a:lnTo>
                    <a:pt x="29174" y="289000"/>
                  </a:lnTo>
                  <a:lnTo>
                    <a:pt x="87142" y="293652"/>
                  </a:lnTo>
                  <a:lnTo>
                    <a:pt x="147987" y="297691"/>
                  </a:lnTo>
                  <a:lnTo>
                    <a:pt x="210394" y="303817"/>
                  </a:lnTo>
                  <a:lnTo>
                    <a:pt x="261067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643482" y="5264248"/>
              <a:ext cx="31586" cy="263214"/>
            </a:xfrm>
            <a:custGeom>
              <a:avLst/>
              <a:gdLst/>
              <a:ahLst/>
              <a:cxnLst/>
              <a:rect l="0" t="0" r="0" b="0"/>
              <a:pathLst>
                <a:path w="31586" h="263214">
                  <a:moveTo>
                    <a:pt x="31585" y="0"/>
                  </a:moveTo>
                  <a:lnTo>
                    <a:pt x="14797" y="63450"/>
                  </a:lnTo>
                  <a:lnTo>
                    <a:pt x="10624" y="110957"/>
                  </a:lnTo>
                  <a:lnTo>
                    <a:pt x="3668" y="160908"/>
                  </a:lnTo>
                  <a:lnTo>
                    <a:pt x="724" y="220301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717181" y="5253720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21057" y="0"/>
                  </a:moveTo>
                  <a:lnTo>
                    <a:pt x="12724" y="37478"/>
                  </a:lnTo>
                  <a:lnTo>
                    <a:pt x="10963" y="88901"/>
                  </a:lnTo>
                  <a:lnTo>
                    <a:pt x="10657" y="135785"/>
                  </a:lnTo>
                  <a:lnTo>
                    <a:pt x="9385" y="198181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632953" y="5380062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41537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885637" y="5316891"/>
              <a:ext cx="21058" cy="200043"/>
            </a:xfrm>
            <a:custGeom>
              <a:avLst/>
              <a:gdLst/>
              <a:ahLst/>
              <a:cxnLst/>
              <a:rect l="0" t="0" r="0" b="0"/>
              <a:pathLst>
                <a:path w="21058" h="200043">
                  <a:moveTo>
                    <a:pt x="21057" y="0"/>
                  </a:moveTo>
                  <a:lnTo>
                    <a:pt x="12724" y="48931"/>
                  </a:lnTo>
                  <a:lnTo>
                    <a:pt x="10962" y="108061"/>
                  </a:lnTo>
                  <a:lnTo>
                    <a:pt x="9445" y="168528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780352" y="5295834"/>
              <a:ext cx="168457" cy="52644"/>
            </a:xfrm>
            <a:custGeom>
              <a:avLst/>
              <a:gdLst/>
              <a:ahLst/>
              <a:cxnLst/>
              <a:rect l="0" t="0" r="0" b="0"/>
              <a:pathLst>
                <a:path w="168457" h="52644">
                  <a:moveTo>
                    <a:pt x="168456" y="0"/>
                  </a:moveTo>
                  <a:lnTo>
                    <a:pt x="105028" y="17958"/>
                  </a:lnTo>
                  <a:lnTo>
                    <a:pt x="42092" y="3864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801409" y="5453761"/>
              <a:ext cx="136872" cy="42115"/>
            </a:xfrm>
            <a:custGeom>
              <a:avLst/>
              <a:gdLst/>
              <a:ahLst/>
              <a:cxnLst/>
              <a:rect l="0" t="0" r="0" b="0"/>
              <a:pathLst>
                <a:path w="136872" h="42115">
                  <a:moveTo>
                    <a:pt x="136871" y="0"/>
                  </a:moveTo>
                  <a:lnTo>
                    <a:pt x="81826" y="17959"/>
                  </a:lnTo>
                  <a:lnTo>
                    <a:pt x="22358" y="3515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959337" y="5316891"/>
              <a:ext cx="124879" cy="178985"/>
            </a:xfrm>
            <a:custGeom>
              <a:avLst/>
              <a:gdLst/>
              <a:ahLst/>
              <a:cxnLst/>
              <a:rect l="0" t="0" r="0" b="0"/>
              <a:pathLst>
                <a:path w="124879" h="178985">
                  <a:moveTo>
                    <a:pt x="115813" y="0"/>
                  </a:moveTo>
                  <a:lnTo>
                    <a:pt x="115813" y="48931"/>
                  </a:lnTo>
                  <a:lnTo>
                    <a:pt x="121402" y="102472"/>
                  </a:lnTo>
                  <a:lnTo>
                    <a:pt x="124878" y="141626"/>
                  </a:lnTo>
                  <a:lnTo>
                    <a:pt x="121857" y="151739"/>
                  </a:lnTo>
                  <a:lnTo>
                    <a:pt x="116333" y="159651"/>
                  </a:lnTo>
                  <a:lnTo>
                    <a:pt x="109140" y="166096"/>
                  </a:lnTo>
                  <a:lnTo>
                    <a:pt x="88671" y="173256"/>
                  </a:lnTo>
                  <a:lnTo>
                    <a:pt x="27274" y="178230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001450" y="5285306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10528"/>
                  </a:moveTo>
                  <a:lnTo>
                    <a:pt x="78254" y="4939"/>
                  </a:lnTo>
                  <a:lnTo>
                    <a:pt x="19563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327834" y="5432704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10528" y="0"/>
                  </a:moveTo>
                  <a:lnTo>
                    <a:pt x="1463" y="58617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327834" y="528530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380476" y="5406058"/>
              <a:ext cx="115815" cy="163557"/>
            </a:xfrm>
            <a:custGeom>
              <a:avLst/>
              <a:gdLst/>
              <a:ahLst/>
              <a:cxnLst/>
              <a:rect l="0" t="0" r="0" b="0"/>
              <a:pathLst>
                <a:path w="115815" h="163557">
                  <a:moveTo>
                    <a:pt x="115814" y="5589"/>
                  </a:moveTo>
                  <a:lnTo>
                    <a:pt x="99046" y="0"/>
                  </a:lnTo>
                  <a:lnTo>
                    <a:pt x="81456" y="376"/>
                  </a:lnTo>
                  <a:lnTo>
                    <a:pt x="61939" y="5612"/>
                  </a:lnTo>
                  <a:lnTo>
                    <a:pt x="23934" y="28037"/>
                  </a:lnTo>
                  <a:lnTo>
                    <a:pt x="15956" y="34593"/>
                  </a:lnTo>
                  <a:lnTo>
                    <a:pt x="11807" y="42472"/>
                  </a:lnTo>
                  <a:lnTo>
                    <a:pt x="10317" y="60586"/>
                  </a:lnTo>
                  <a:lnTo>
                    <a:pt x="13897" y="67990"/>
                  </a:lnTo>
                  <a:lnTo>
                    <a:pt x="27233" y="79337"/>
                  </a:lnTo>
                  <a:lnTo>
                    <a:pt x="82847" y="99890"/>
                  </a:lnTo>
                  <a:lnTo>
                    <a:pt x="93836" y="103552"/>
                  </a:lnTo>
                  <a:lnTo>
                    <a:pt x="99992" y="110672"/>
                  </a:lnTo>
                  <a:lnTo>
                    <a:pt x="102926" y="120098"/>
                  </a:lnTo>
                  <a:lnTo>
                    <a:pt x="103712" y="131061"/>
                  </a:lnTo>
                  <a:lnTo>
                    <a:pt x="100727" y="140710"/>
                  </a:lnTo>
                  <a:lnTo>
                    <a:pt x="88052" y="157670"/>
                  </a:lnTo>
                  <a:lnTo>
                    <a:pt x="78588" y="161959"/>
                  </a:lnTo>
                  <a:lnTo>
                    <a:pt x="32897" y="163556"/>
                  </a:lnTo>
                  <a:lnTo>
                    <a:pt x="0" y="1635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711799" y="5264248"/>
              <a:ext cx="26648" cy="336913"/>
            </a:xfrm>
            <a:custGeom>
              <a:avLst/>
              <a:gdLst/>
              <a:ahLst/>
              <a:cxnLst/>
              <a:rect l="0" t="0" r="0" b="0"/>
              <a:pathLst>
                <a:path w="26648" h="336913">
                  <a:moveTo>
                    <a:pt x="5589" y="0"/>
                  </a:moveTo>
                  <a:lnTo>
                    <a:pt x="0" y="16768"/>
                  </a:lnTo>
                  <a:lnTo>
                    <a:pt x="3272" y="71856"/>
                  </a:lnTo>
                  <a:lnTo>
                    <a:pt x="6073" y="125406"/>
                  </a:lnTo>
                  <a:lnTo>
                    <a:pt x="12621" y="169739"/>
                  </a:lnTo>
                  <a:lnTo>
                    <a:pt x="16252" y="230318"/>
                  </a:lnTo>
                  <a:lnTo>
                    <a:pt x="23047" y="284012"/>
                  </a:lnTo>
                  <a:lnTo>
                    <a:pt x="26647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664746" y="5422176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09839" y="0"/>
                  </a:lnTo>
                  <a:lnTo>
                    <a:pt x="49599" y="72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601575" y="5443233"/>
              <a:ext cx="74701" cy="189514"/>
            </a:xfrm>
            <a:custGeom>
              <a:avLst/>
              <a:gdLst/>
              <a:ahLst/>
              <a:cxnLst/>
              <a:rect l="0" t="0" r="0" b="0"/>
              <a:pathLst>
                <a:path w="74701" h="189514">
                  <a:moveTo>
                    <a:pt x="52643" y="0"/>
                  </a:moveTo>
                  <a:lnTo>
                    <a:pt x="3144" y="49498"/>
                  </a:lnTo>
                  <a:lnTo>
                    <a:pt x="926" y="57565"/>
                  </a:lnTo>
                  <a:lnTo>
                    <a:pt x="4701" y="75887"/>
                  </a:lnTo>
                  <a:lnTo>
                    <a:pt x="10153" y="83347"/>
                  </a:lnTo>
                  <a:lnTo>
                    <a:pt x="61723" y="121186"/>
                  </a:lnTo>
                  <a:lnTo>
                    <a:pt x="73446" y="139258"/>
                  </a:lnTo>
                  <a:lnTo>
                    <a:pt x="74700" y="147821"/>
                  </a:lnTo>
                  <a:lnTo>
                    <a:pt x="73196" y="155869"/>
                  </a:lnTo>
                  <a:lnTo>
                    <a:pt x="69855" y="163574"/>
                  </a:lnTo>
                  <a:lnTo>
                    <a:pt x="56783" y="175255"/>
                  </a:lnTo>
                  <a:lnTo>
                    <a:pt x="39275" y="18317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786936" y="5464290"/>
              <a:ext cx="67324" cy="146812"/>
            </a:xfrm>
            <a:custGeom>
              <a:avLst/>
              <a:gdLst/>
              <a:ahLst/>
              <a:cxnLst/>
              <a:rect l="0" t="0" r="0" b="0"/>
              <a:pathLst>
                <a:path w="67324" h="146812">
                  <a:moveTo>
                    <a:pt x="14680" y="63171"/>
                  </a:moveTo>
                  <a:lnTo>
                    <a:pt x="9091" y="79939"/>
                  </a:lnTo>
                  <a:lnTo>
                    <a:pt x="9467" y="97529"/>
                  </a:lnTo>
                  <a:lnTo>
                    <a:pt x="13994" y="146811"/>
                  </a:lnTo>
                  <a:lnTo>
                    <a:pt x="14376" y="138559"/>
                  </a:lnTo>
                  <a:lnTo>
                    <a:pt x="0" y="77863"/>
                  </a:lnTo>
                  <a:lnTo>
                    <a:pt x="1102" y="43347"/>
                  </a:lnTo>
                  <a:lnTo>
                    <a:pt x="5628" y="34747"/>
                  </a:lnTo>
                  <a:lnTo>
                    <a:pt x="20016" y="22072"/>
                  </a:lnTo>
                  <a:lnTo>
                    <a:pt x="6732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893039" y="5507156"/>
              <a:ext cx="140205" cy="135729"/>
            </a:xfrm>
            <a:custGeom>
              <a:avLst/>
              <a:gdLst/>
              <a:ahLst/>
              <a:cxnLst/>
              <a:rect l="0" t="0" r="0" b="0"/>
              <a:pathLst>
                <a:path w="140205" h="135729">
                  <a:moveTo>
                    <a:pt x="98091" y="51890"/>
                  </a:moveTo>
                  <a:lnTo>
                    <a:pt x="83436" y="7928"/>
                  </a:lnTo>
                  <a:lnTo>
                    <a:pt x="77793" y="2695"/>
                  </a:lnTo>
                  <a:lnTo>
                    <a:pt x="70521" y="376"/>
                  </a:lnTo>
                  <a:lnTo>
                    <a:pt x="62163" y="0"/>
                  </a:lnTo>
                  <a:lnTo>
                    <a:pt x="46638" y="5821"/>
                  </a:lnTo>
                  <a:lnTo>
                    <a:pt x="17607" y="28622"/>
                  </a:lnTo>
                  <a:lnTo>
                    <a:pt x="1973" y="54355"/>
                  </a:lnTo>
                  <a:lnTo>
                    <a:pt x="0" y="74042"/>
                  </a:lnTo>
                  <a:lnTo>
                    <a:pt x="4192" y="94491"/>
                  </a:lnTo>
                  <a:lnTo>
                    <a:pt x="13854" y="115277"/>
                  </a:lnTo>
                  <a:lnTo>
                    <a:pt x="29066" y="129975"/>
                  </a:lnTo>
                  <a:lnTo>
                    <a:pt x="38036" y="135532"/>
                  </a:lnTo>
                  <a:lnTo>
                    <a:pt x="46356" y="135728"/>
                  </a:lnTo>
                  <a:lnTo>
                    <a:pt x="54243" y="132348"/>
                  </a:lnTo>
                  <a:lnTo>
                    <a:pt x="61839" y="126586"/>
                  </a:lnTo>
                  <a:lnTo>
                    <a:pt x="70281" y="107705"/>
                  </a:lnTo>
                  <a:lnTo>
                    <a:pt x="72532" y="96119"/>
                  </a:lnTo>
                  <a:lnTo>
                    <a:pt x="75202" y="91905"/>
                  </a:lnTo>
                  <a:lnTo>
                    <a:pt x="78152" y="92605"/>
                  </a:lnTo>
                  <a:lnTo>
                    <a:pt x="96881" y="113355"/>
                  </a:lnTo>
                  <a:lnTo>
                    <a:pt x="104303" y="115094"/>
                  </a:lnTo>
                  <a:lnTo>
                    <a:pt x="140204" y="1045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075357" y="5559046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5590" y="58617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8033243" y="543270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8075357" y="5524970"/>
              <a:ext cx="130981" cy="318347"/>
            </a:xfrm>
            <a:custGeom>
              <a:avLst/>
              <a:gdLst/>
              <a:ahLst/>
              <a:cxnLst/>
              <a:rect l="0" t="0" r="0" b="0"/>
              <a:pathLst>
                <a:path w="130981" h="318347">
                  <a:moveTo>
                    <a:pt x="105285" y="76190"/>
                  </a:moveTo>
                  <a:lnTo>
                    <a:pt x="102166" y="33499"/>
                  </a:lnTo>
                  <a:lnTo>
                    <a:pt x="99696" y="23163"/>
                  </a:lnTo>
                  <a:lnTo>
                    <a:pt x="94540" y="15103"/>
                  </a:lnTo>
                  <a:lnTo>
                    <a:pt x="79453" y="3027"/>
                  </a:lnTo>
                  <a:lnTo>
                    <a:pt x="61048" y="0"/>
                  </a:lnTo>
                  <a:lnTo>
                    <a:pt x="51228" y="830"/>
                  </a:lnTo>
                  <a:lnTo>
                    <a:pt x="43510" y="4893"/>
                  </a:lnTo>
                  <a:lnTo>
                    <a:pt x="31817" y="18766"/>
                  </a:lnTo>
                  <a:lnTo>
                    <a:pt x="24246" y="51897"/>
                  </a:lnTo>
                  <a:lnTo>
                    <a:pt x="28714" y="74752"/>
                  </a:lnTo>
                  <a:lnTo>
                    <a:pt x="33180" y="85760"/>
                  </a:lnTo>
                  <a:lnTo>
                    <a:pt x="39668" y="91929"/>
                  </a:lnTo>
                  <a:lnTo>
                    <a:pt x="47503" y="94871"/>
                  </a:lnTo>
                  <a:lnTo>
                    <a:pt x="56235" y="95664"/>
                  </a:lnTo>
                  <a:lnTo>
                    <a:pt x="72177" y="90304"/>
                  </a:lnTo>
                  <a:lnTo>
                    <a:pt x="79704" y="85600"/>
                  </a:lnTo>
                  <a:lnTo>
                    <a:pt x="85891" y="85973"/>
                  </a:lnTo>
                  <a:lnTo>
                    <a:pt x="91186" y="89731"/>
                  </a:lnTo>
                  <a:lnTo>
                    <a:pt x="104227" y="111788"/>
                  </a:lnTo>
                  <a:lnTo>
                    <a:pt x="122694" y="170522"/>
                  </a:lnTo>
                  <a:lnTo>
                    <a:pt x="130980" y="217354"/>
                  </a:lnTo>
                  <a:lnTo>
                    <a:pt x="129184" y="246945"/>
                  </a:lnTo>
                  <a:lnTo>
                    <a:pt x="124727" y="257877"/>
                  </a:lnTo>
                  <a:lnTo>
                    <a:pt x="110416" y="273143"/>
                  </a:lnTo>
                  <a:lnTo>
                    <a:pt x="62461" y="296420"/>
                  </a:lnTo>
                  <a:lnTo>
                    <a:pt x="0" y="3183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8212228" y="5306362"/>
              <a:ext cx="115815" cy="326385"/>
            </a:xfrm>
            <a:custGeom>
              <a:avLst/>
              <a:gdLst/>
              <a:ahLst/>
              <a:cxnLst/>
              <a:rect l="0" t="0" r="0" b="0"/>
              <a:pathLst>
                <a:path w="115815" h="326385">
                  <a:moveTo>
                    <a:pt x="0" y="0"/>
                  </a:moveTo>
                  <a:lnTo>
                    <a:pt x="0" y="58617"/>
                  </a:lnTo>
                  <a:lnTo>
                    <a:pt x="11452" y="121453"/>
                  </a:lnTo>
                  <a:lnTo>
                    <a:pt x="18211" y="170127"/>
                  </a:lnTo>
                  <a:lnTo>
                    <a:pt x="20213" y="221594"/>
                  </a:lnTo>
                  <a:lnTo>
                    <a:pt x="26479" y="280208"/>
                  </a:lnTo>
                  <a:lnTo>
                    <a:pt x="24483" y="314652"/>
                  </a:lnTo>
                  <a:lnTo>
                    <a:pt x="22171" y="317393"/>
                  </a:lnTo>
                  <a:lnTo>
                    <a:pt x="19460" y="314541"/>
                  </a:lnTo>
                  <a:lnTo>
                    <a:pt x="14498" y="298893"/>
                  </a:lnTo>
                  <a:lnTo>
                    <a:pt x="12874" y="264946"/>
                  </a:lnTo>
                  <a:lnTo>
                    <a:pt x="16640" y="242926"/>
                  </a:lnTo>
                  <a:lnTo>
                    <a:pt x="21622" y="234481"/>
                  </a:lnTo>
                  <a:lnTo>
                    <a:pt x="36515" y="221977"/>
                  </a:lnTo>
                  <a:lnTo>
                    <a:pt x="57954" y="218760"/>
                  </a:lnTo>
                  <a:lnTo>
                    <a:pt x="80739" y="222399"/>
                  </a:lnTo>
                  <a:lnTo>
                    <a:pt x="98665" y="231815"/>
                  </a:lnTo>
                  <a:lnTo>
                    <a:pt x="104381" y="239941"/>
                  </a:lnTo>
                  <a:lnTo>
                    <a:pt x="112426" y="273735"/>
                  </a:lnTo>
                  <a:lnTo>
                    <a:pt x="115814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380684" y="5295834"/>
              <a:ext cx="1" cy="315856"/>
            </a:xfrm>
            <a:custGeom>
              <a:avLst/>
              <a:gdLst/>
              <a:ahLst/>
              <a:cxnLst/>
              <a:rect l="0" t="0" r="0" b="0"/>
              <a:pathLst>
                <a:path w="1" h="315856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9450"/>
                  </a:lnTo>
                  <a:lnTo>
                    <a:pt x="0" y="218430"/>
                  </a:lnTo>
                  <a:lnTo>
                    <a:pt x="0" y="269830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8317513" y="5401119"/>
              <a:ext cx="115815" cy="31586"/>
            </a:xfrm>
            <a:custGeom>
              <a:avLst/>
              <a:gdLst/>
              <a:ahLst/>
              <a:cxnLst/>
              <a:rect l="0" t="0" r="0" b="0"/>
              <a:pathLst>
                <a:path w="115815" h="31586">
                  <a:moveTo>
                    <a:pt x="115814" y="31585"/>
                  </a:moveTo>
                  <a:lnTo>
                    <a:pt x="71850" y="7866"/>
                  </a:lnTo>
                  <a:lnTo>
                    <a:pt x="18719" y="103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8485969" y="555904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7" name="Freeform 146"/>
          <p:cNvSpPr/>
          <p:nvPr/>
        </p:nvSpPr>
        <p:spPr>
          <a:xfrm>
            <a:off x="5590632" y="2559580"/>
            <a:ext cx="136871" cy="230472"/>
          </a:xfrm>
          <a:custGeom>
            <a:avLst/>
            <a:gdLst/>
            <a:ahLst/>
            <a:cxnLst/>
            <a:rect l="0" t="0" r="0" b="0"/>
            <a:pathLst>
              <a:path w="136871" h="230472">
                <a:moveTo>
                  <a:pt x="136870" y="104129"/>
                </a:moveTo>
                <a:lnTo>
                  <a:pt x="112824" y="94554"/>
                </a:lnTo>
                <a:lnTo>
                  <a:pt x="56172" y="44231"/>
                </a:lnTo>
                <a:lnTo>
                  <a:pt x="2147" y="0"/>
                </a:lnTo>
                <a:lnTo>
                  <a:pt x="5243" y="3648"/>
                </a:lnTo>
                <a:lnTo>
                  <a:pt x="65982" y="48692"/>
                </a:lnTo>
                <a:lnTo>
                  <a:pt x="92470" y="64307"/>
                </a:lnTo>
                <a:lnTo>
                  <a:pt x="118255" y="80632"/>
                </a:lnTo>
                <a:lnTo>
                  <a:pt x="127970" y="84955"/>
                </a:lnTo>
                <a:lnTo>
                  <a:pt x="133276" y="91346"/>
                </a:lnTo>
                <a:lnTo>
                  <a:pt x="135644" y="99117"/>
                </a:lnTo>
                <a:lnTo>
                  <a:pt x="136053" y="107807"/>
                </a:lnTo>
                <a:lnTo>
                  <a:pt x="132816" y="115940"/>
                </a:lnTo>
                <a:lnTo>
                  <a:pt x="98425" y="152969"/>
                </a:lnTo>
                <a:lnTo>
                  <a:pt x="39589" y="202378"/>
                </a:lnTo>
                <a:lnTo>
                  <a:pt x="13842" y="224229"/>
                </a:lnTo>
                <a:lnTo>
                  <a:pt x="0" y="23047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289220" y="252536"/>
            <a:ext cx="5964708" cy="494988"/>
            <a:chOff x="289220" y="252536"/>
            <a:chExt cx="5964708" cy="494988"/>
          </a:xfrm>
        </p:grpSpPr>
        <p:sp>
          <p:nvSpPr>
            <p:cNvPr id="2" name="Freeform 1"/>
            <p:cNvSpPr/>
            <p:nvPr/>
          </p:nvSpPr>
          <p:spPr>
            <a:xfrm>
              <a:off x="289220" y="294797"/>
              <a:ext cx="205620" cy="399320"/>
            </a:xfrm>
            <a:custGeom>
              <a:avLst/>
              <a:gdLst/>
              <a:ahLst/>
              <a:cxnLst/>
              <a:rect l="0" t="0" r="0" b="0"/>
              <a:pathLst>
                <a:path w="205620" h="399320">
                  <a:moveTo>
                    <a:pt x="16106" y="0"/>
                  </a:moveTo>
                  <a:lnTo>
                    <a:pt x="7041" y="58617"/>
                  </a:lnTo>
                  <a:lnTo>
                    <a:pt x="6011" y="104586"/>
                  </a:lnTo>
                  <a:lnTo>
                    <a:pt x="5706" y="160840"/>
                  </a:lnTo>
                  <a:lnTo>
                    <a:pt x="5616" y="216373"/>
                  </a:lnTo>
                  <a:lnTo>
                    <a:pt x="0" y="269871"/>
                  </a:lnTo>
                  <a:lnTo>
                    <a:pt x="3262" y="331945"/>
                  </a:lnTo>
                  <a:lnTo>
                    <a:pt x="7231" y="372745"/>
                  </a:lnTo>
                  <a:lnTo>
                    <a:pt x="16451" y="392223"/>
                  </a:lnTo>
                  <a:lnTo>
                    <a:pt x="23355" y="397182"/>
                  </a:lnTo>
                  <a:lnTo>
                    <a:pt x="31467" y="399319"/>
                  </a:lnTo>
                  <a:lnTo>
                    <a:pt x="75292" y="394343"/>
                  </a:lnTo>
                  <a:lnTo>
                    <a:pt x="134514" y="378733"/>
                  </a:lnTo>
                  <a:lnTo>
                    <a:pt x="171683" y="371530"/>
                  </a:lnTo>
                  <a:lnTo>
                    <a:pt x="205619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15854" y="473782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8783" y="14654"/>
                  </a:lnTo>
                  <a:lnTo>
                    <a:pt x="26972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94797" y="284269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40583" y="0"/>
                  </a:lnTo>
                  <a:lnTo>
                    <a:pt x="81452" y="0"/>
                  </a:lnTo>
                  <a:lnTo>
                    <a:pt x="25198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557405" y="498132"/>
              <a:ext cx="156941" cy="192529"/>
            </a:xfrm>
            <a:custGeom>
              <a:avLst/>
              <a:gdLst/>
              <a:ahLst/>
              <a:cxnLst/>
              <a:rect l="0" t="0" r="0" b="0"/>
              <a:pathLst>
                <a:path w="156941" h="192529">
                  <a:moveTo>
                    <a:pt x="137475" y="7235"/>
                  </a:moveTo>
                  <a:lnTo>
                    <a:pt x="109919" y="0"/>
                  </a:lnTo>
                  <a:lnTo>
                    <a:pt x="69129" y="22"/>
                  </a:lnTo>
                  <a:lnTo>
                    <a:pt x="34946" y="13807"/>
                  </a:lnTo>
                  <a:lnTo>
                    <a:pt x="17428" y="26144"/>
                  </a:lnTo>
                  <a:lnTo>
                    <a:pt x="4962" y="42545"/>
                  </a:lnTo>
                  <a:lnTo>
                    <a:pt x="0" y="51832"/>
                  </a:lnTo>
                  <a:lnTo>
                    <a:pt x="202" y="59194"/>
                  </a:lnTo>
                  <a:lnTo>
                    <a:pt x="3846" y="65271"/>
                  </a:lnTo>
                  <a:lnTo>
                    <a:pt x="9784" y="70492"/>
                  </a:lnTo>
                  <a:lnTo>
                    <a:pt x="28861" y="76294"/>
                  </a:lnTo>
                  <a:lnTo>
                    <a:pt x="84394" y="88729"/>
                  </a:lnTo>
                  <a:lnTo>
                    <a:pt x="115119" y="99882"/>
                  </a:lnTo>
                  <a:lnTo>
                    <a:pt x="154390" y="130714"/>
                  </a:lnTo>
                  <a:lnTo>
                    <a:pt x="156940" y="138688"/>
                  </a:lnTo>
                  <a:lnTo>
                    <a:pt x="153535" y="156906"/>
                  </a:lnTo>
                  <a:lnTo>
                    <a:pt x="138464" y="181304"/>
                  </a:lnTo>
                  <a:lnTo>
                    <a:pt x="119588" y="189884"/>
                  </a:lnTo>
                  <a:lnTo>
                    <a:pt x="96770" y="192528"/>
                  </a:lnTo>
                  <a:lnTo>
                    <a:pt x="37315" y="181692"/>
                  </a:lnTo>
                  <a:lnTo>
                    <a:pt x="11133" y="1756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10694" y="284269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49263"/>
                  </a:lnTo>
                  <a:lnTo>
                    <a:pt x="0" y="100514"/>
                  </a:lnTo>
                  <a:lnTo>
                    <a:pt x="1170" y="156124"/>
                  </a:lnTo>
                  <a:lnTo>
                    <a:pt x="8333" y="214373"/>
                  </a:lnTo>
                  <a:lnTo>
                    <a:pt x="12997" y="264339"/>
                  </a:lnTo>
                  <a:lnTo>
                    <a:pt x="18669" y="313069"/>
                  </a:lnTo>
                  <a:lnTo>
                    <a:pt x="20349" y="350904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684352" y="431668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69534" y="5589"/>
                  </a:lnTo>
                  <a:lnTo>
                    <a:pt x="118149" y="9553"/>
                  </a:lnTo>
                  <a:lnTo>
                    <a:pt x="62939" y="134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937036" y="568538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58617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926507" y="46325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021264" y="553900"/>
              <a:ext cx="178985" cy="140981"/>
            </a:xfrm>
            <a:custGeom>
              <a:avLst/>
              <a:gdLst/>
              <a:ahLst/>
              <a:cxnLst/>
              <a:rect l="0" t="0" r="0" b="0"/>
              <a:pathLst>
                <a:path w="178985" h="140981">
                  <a:moveTo>
                    <a:pt x="0" y="35695"/>
                  </a:moveTo>
                  <a:lnTo>
                    <a:pt x="3119" y="78387"/>
                  </a:lnTo>
                  <a:lnTo>
                    <a:pt x="15619" y="123509"/>
                  </a:lnTo>
                  <a:lnTo>
                    <a:pt x="13571" y="118007"/>
                  </a:lnTo>
                  <a:lnTo>
                    <a:pt x="10929" y="61598"/>
                  </a:lnTo>
                  <a:lnTo>
                    <a:pt x="16197" y="7147"/>
                  </a:lnTo>
                  <a:lnTo>
                    <a:pt x="21326" y="1455"/>
                  </a:lnTo>
                  <a:lnTo>
                    <a:pt x="28255" y="0"/>
                  </a:lnTo>
                  <a:lnTo>
                    <a:pt x="36384" y="1370"/>
                  </a:lnTo>
                  <a:lnTo>
                    <a:pt x="42974" y="5793"/>
                  </a:lnTo>
                  <a:lnTo>
                    <a:pt x="53414" y="20066"/>
                  </a:lnTo>
                  <a:lnTo>
                    <a:pt x="76969" y="78286"/>
                  </a:lnTo>
                  <a:lnTo>
                    <a:pt x="79388" y="80467"/>
                  </a:lnTo>
                  <a:lnTo>
                    <a:pt x="81002" y="77241"/>
                  </a:lnTo>
                  <a:lnTo>
                    <a:pt x="89180" y="44032"/>
                  </a:lnTo>
                  <a:lnTo>
                    <a:pt x="104282" y="19578"/>
                  </a:lnTo>
                  <a:lnTo>
                    <a:pt x="111636" y="16762"/>
                  </a:lnTo>
                  <a:lnTo>
                    <a:pt x="120047" y="17224"/>
                  </a:lnTo>
                  <a:lnTo>
                    <a:pt x="129165" y="19871"/>
                  </a:lnTo>
                  <a:lnTo>
                    <a:pt x="145534" y="32172"/>
                  </a:lnTo>
                  <a:lnTo>
                    <a:pt x="159438" y="50507"/>
                  </a:lnTo>
                  <a:lnTo>
                    <a:pt x="172673" y="87137"/>
                  </a:lnTo>
                  <a:lnTo>
                    <a:pt x="178984" y="1409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249572" y="547270"/>
              <a:ext cx="161247" cy="137083"/>
            </a:xfrm>
            <a:custGeom>
              <a:avLst/>
              <a:gdLst/>
              <a:ahLst/>
              <a:cxnLst/>
              <a:rect l="0" t="0" r="0" b="0"/>
              <a:pathLst>
                <a:path w="161247" h="137083">
                  <a:moveTo>
                    <a:pt x="87547" y="105496"/>
                  </a:moveTo>
                  <a:lnTo>
                    <a:pt x="102201" y="61534"/>
                  </a:lnTo>
                  <a:lnTo>
                    <a:pt x="102638" y="41504"/>
                  </a:lnTo>
                  <a:lnTo>
                    <a:pt x="97764" y="22073"/>
                  </a:lnTo>
                  <a:lnTo>
                    <a:pt x="87798" y="5638"/>
                  </a:lnTo>
                  <a:lnTo>
                    <a:pt x="80695" y="1490"/>
                  </a:lnTo>
                  <a:lnTo>
                    <a:pt x="63445" y="0"/>
                  </a:lnTo>
                  <a:lnTo>
                    <a:pt x="47199" y="6356"/>
                  </a:lnTo>
                  <a:lnTo>
                    <a:pt x="32180" y="18150"/>
                  </a:lnTo>
                  <a:lnTo>
                    <a:pt x="11740" y="44521"/>
                  </a:lnTo>
                  <a:lnTo>
                    <a:pt x="1992" y="64358"/>
                  </a:lnTo>
                  <a:lnTo>
                    <a:pt x="0" y="87993"/>
                  </a:lnTo>
                  <a:lnTo>
                    <a:pt x="4183" y="111755"/>
                  </a:lnTo>
                  <a:lnTo>
                    <a:pt x="13841" y="130115"/>
                  </a:lnTo>
                  <a:lnTo>
                    <a:pt x="20862" y="133607"/>
                  </a:lnTo>
                  <a:lnTo>
                    <a:pt x="29052" y="133595"/>
                  </a:lnTo>
                  <a:lnTo>
                    <a:pt x="46341" y="127343"/>
                  </a:lnTo>
                  <a:lnTo>
                    <a:pt x="61824" y="116766"/>
                  </a:lnTo>
                  <a:lnTo>
                    <a:pt x="73385" y="98027"/>
                  </a:lnTo>
                  <a:lnTo>
                    <a:pt x="78105" y="86479"/>
                  </a:lnTo>
                  <a:lnTo>
                    <a:pt x="82422" y="83459"/>
                  </a:lnTo>
                  <a:lnTo>
                    <a:pt x="86470" y="86126"/>
                  </a:lnTo>
                  <a:lnTo>
                    <a:pt x="106961" y="118438"/>
                  </a:lnTo>
                  <a:lnTo>
                    <a:pt x="115698" y="124652"/>
                  </a:lnTo>
                  <a:lnTo>
                    <a:pt x="161246" y="1370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421347" y="326383"/>
              <a:ext cx="52643" cy="336913"/>
            </a:xfrm>
            <a:custGeom>
              <a:avLst/>
              <a:gdLst/>
              <a:ahLst/>
              <a:cxnLst/>
              <a:rect l="0" t="0" r="0" b="0"/>
              <a:pathLst>
                <a:path w="52643" h="336913">
                  <a:moveTo>
                    <a:pt x="0" y="0"/>
                  </a:moveTo>
                  <a:lnTo>
                    <a:pt x="14654" y="58617"/>
                  </a:lnTo>
                  <a:lnTo>
                    <a:pt x="24749" y="104585"/>
                  </a:lnTo>
                  <a:lnTo>
                    <a:pt x="29560" y="160840"/>
                  </a:lnTo>
                  <a:lnTo>
                    <a:pt x="36574" y="210783"/>
                  </a:lnTo>
                  <a:lnTo>
                    <a:pt x="42189" y="269580"/>
                  </a:lnTo>
                  <a:lnTo>
                    <a:pt x="50231" y="316896"/>
                  </a:lnTo>
                  <a:lnTo>
                    <a:pt x="52642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368704" y="452725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30978" y="8333"/>
                  </a:lnTo>
                  <a:lnTo>
                    <a:pt x="79555" y="15684"/>
                  </a:lnTo>
                  <a:lnTo>
                    <a:pt x="19734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524983" y="497590"/>
              <a:ext cx="159577" cy="168613"/>
            </a:xfrm>
            <a:custGeom>
              <a:avLst/>
              <a:gdLst/>
              <a:ahLst/>
              <a:cxnLst/>
              <a:rect l="0" t="0" r="0" b="0"/>
              <a:pathLst>
                <a:path w="159577" h="168613">
                  <a:moveTo>
                    <a:pt x="33234" y="60420"/>
                  </a:moveTo>
                  <a:lnTo>
                    <a:pt x="70712" y="68753"/>
                  </a:lnTo>
                  <a:lnTo>
                    <a:pt x="105560" y="67178"/>
                  </a:lnTo>
                  <a:lnTo>
                    <a:pt x="116547" y="64926"/>
                  </a:lnTo>
                  <a:lnTo>
                    <a:pt x="125041" y="59914"/>
                  </a:lnTo>
                  <a:lnTo>
                    <a:pt x="137598" y="44987"/>
                  </a:lnTo>
                  <a:lnTo>
                    <a:pt x="139075" y="37263"/>
                  </a:lnTo>
                  <a:lnTo>
                    <a:pt x="137720" y="29774"/>
                  </a:lnTo>
                  <a:lnTo>
                    <a:pt x="134477" y="22442"/>
                  </a:lnTo>
                  <a:lnTo>
                    <a:pt x="121515" y="11175"/>
                  </a:lnTo>
                  <a:lnTo>
                    <a:pt x="102886" y="3439"/>
                  </a:lnTo>
                  <a:lnTo>
                    <a:pt x="79008" y="0"/>
                  </a:lnTo>
                  <a:lnTo>
                    <a:pt x="55918" y="4711"/>
                  </a:lnTo>
                  <a:lnTo>
                    <a:pt x="26307" y="20517"/>
                  </a:lnTo>
                  <a:lnTo>
                    <a:pt x="11438" y="34496"/>
                  </a:lnTo>
                  <a:lnTo>
                    <a:pt x="930" y="52408"/>
                  </a:lnTo>
                  <a:lnTo>
                    <a:pt x="0" y="62097"/>
                  </a:lnTo>
                  <a:lnTo>
                    <a:pt x="15701" y="118873"/>
                  </a:lnTo>
                  <a:lnTo>
                    <a:pt x="28951" y="139431"/>
                  </a:lnTo>
                  <a:lnTo>
                    <a:pt x="46538" y="155198"/>
                  </a:lnTo>
                  <a:lnTo>
                    <a:pt x="66053" y="166104"/>
                  </a:lnTo>
                  <a:lnTo>
                    <a:pt x="86425" y="168612"/>
                  </a:lnTo>
                  <a:lnTo>
                    <a:pt x="142857" y="157627"/>
                  </a:lnTo>
                  <a:lnTo>
                    <a:pt x="159576" y="1551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013088" y="368497"/>
              <a:ext cx="18913" cy="326384"/>
            </a:xfrm>
            <a:custGeom>
              <a:avLst/>
              <a:gdLst/>
              <a:ahLst/>
              <a:cxnLst/>
              <a:rect l="0" t="0" r="0" b="0"/>
              <a:pathLst>
                <a:path w="18913" h="326384">
                  <a:moveTo>
                    <a:pt x="8383" y="0"/>
                  </a:moveTo>
                  <a:lnTo>
                    <a:pt x="1147" y="50433"/>
                  </a:lnTo>
                  <a:lnTo>
                    <a:pt x="0" y="104240"/>
                  </a:lnTo>
                  <a:lnTo>
                    <a:pt x="6381" y="161880"/>
                  </a:lnTo>
                  <a:lnTo>
                    <a:pt x="10909" y="211741"/>
                  </a:lnTo>
                  <a:lnTo>
                    <a:pt x="16540" y="260440"/>
                  </a:lnTo>
                  <a:lnTo>
                    <a:pt x="18209" y="298266"/>
                  </a:lnTo>
                  <a:lnTo>
                    <a:pt x="18912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905658" y="484310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61957" y="7236"/>
                  </a:lnTo>
                  <a:lnTo>
                    <a:pt x="102614" y="9879"/>
                  </a:lnTo>
                  <a:lnTo>
                    <a:pt x="45746" y="159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116227" y="336911"/>
              <a:ext cx="295472" cy="343007"/>
            </a:xfrm>
            <a:custGeom>
              <a:avLst/>
              <a:gdLst/>
              <a:ahLst/>
              <a:cxnLst/>
              <a:rect l="0" t="0" r="0" b="0"/>
              <a:pathLst>
                <a:path w="295472" h="343007">
                  <a:moveTo>
                    <a:pt x="0" y="0"/>
                  </a:moveTo>
                  <a:lnTo>
                    <a:pt x="9065" y="58617"/>
                  </a:lnTo>
                  <a:lnTo>
                    <a:pt x="17475" y="121197"/>
                  </a:lnTo>
                  <a:lnTo>
                    <a:pt x="23469" y="183644"/>
                  </a:lnTo>
                  <a:lnTo>
                    <a:pt x="29983" y="236057"/>
                  </a:lnTo>
                  <a:lnTo>
                    <a:pt x="31269" y="288178"/>
                  </a:lnTo>
                  <a:lnTo>
                    <a:pt x="32728" y="233723"/>
                  </a:lnTo>
                  <a:lnTo>
                    <a:pt x="37163" y="211502"/>
                  </a:lnTo>
                  <a:lnTo>
                    <a:pt x="42323" y="203002"/>
                  </a:lnTo>
                  <a:lnTo>
                    <a:pt x="57415" y="190439"/>
                  </a:lnTo>
                  <a:lnTo>
                    <a:pt x="66353" y="188961"/>
                  </a:lnTo>
                  <a:lnTo>
                    <a:pt x="85642" y="193557"/>
                  </a:lnTo>
                  <a:lnTo>
                    <a:pt x="99675" y="206519"/>
                  </a:lnTo>
                  <a:lnTo>
                    <a:pt x="123804" y="249024"/>
                  </a:lnTo>
                  <a:lnTo>
                    <a:pt x="135459" y="294292"/>
                  </a:lnTo>
                  <a:lnTo>
                    <a:pt x="138270" y="294461"/>
                  </a:lnTo>
                  <a:lnTo>
                    <a:pt x="141313" y="291064"/>
                  </a:lnTo>
                  <a:lnTo>
                    <a:pt x="156942" y="262735"/>
                  </a:lnTo>
                  <a:lnTo>
                    <a:pt x="172698" y="252082"/>
                  </a:lnTo>
                  <a:lnTo>
                    <a:pt x="194518" y="249687"/>
                  </a:lnTo>
                  <a:lnTo>
                    <a:pt x="229991" y="248677"/>
                  </a:lnTo>
                  <a:lnTo>
                    <a:pt x="251957" y="242714"/>
                  </a:lnTo>
                  <a:lnTo>
                    <a:pt x="273418" y="232266"/>
                  </a:lnTo>
                  <a:lnTo>
                    <a:pt x="288415" y="216703"/>
                  </a:lnTo>
                  <a:lnTo>
                    <a:pt x="294053" y="207640"/>
                  </a:lnTo>
                  <a:lnTo>
                    <a:pt x="295471" y="199258"/>
                  </a:lnTo>
                  <a:lnTo>
                    <a:pt x="294077" y="191330"/>
                  </a:lnTo>
                  <a:lnTo>
                    <a:pt x="290808" y="183706"/>
                  </a:lnTo>
                  <a:lnTo>
                    <a:pt x="274697" y="172114"/>
                  </a:lnTo>
                  <a:lnTo>
                    <a:pt x="263850" y="167386"/>
                  </a:lnTo>
                  <a:lnTo>
                    <a:pt x="242439" y="165251"/>
                  </a:lnTo>
                  <a:lnTo>
                    <a:pt x="222394" y="169371"/>
                  </a:lnTo>
                  <a:lnTo>
                    <a:pt x="205687" y="179002"/>
                  </a:lnTo>
                  <a:lnTo>
                    <a:pt x="193582" y="194200"/>
                  </a:lnTo>
                  <a:lnTo>
                    <a:pt x="176279" y="232553"/>
                  </a:lnTo>
                  <a:lnTo>
                    <a:pt x="175053" y="256215"/>
                  </a:lnTo>
                  <a:lnTo>
                    <a:pt x="179577" y="281160"/>
                  </a:lnTo>
                  <a:lnTo>
                    <a:pt x="195278" y="313764"/>
                  </a:lnTo>
                  <a:lnTo>
                    <a:pt x="208063" y="330914"/>
                  </a:lnTo>
                  <a:lnTo>
                    <a:pt x="227783" y="340095"/>
                  </a:lnTo>
                  <a:lnTo>
                    <a:pt x="250976" y="343006"/>
                  </a:lnTo>
                  <a:lnTo>
                    <a:pt x="294798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663709" y="439686"/>
              <a:ext cx="326581" cy="179956"/>
            </a:xfrm>
            <a:custGeom>
              <a:avLst/>
              <a:gdLst/>
              <a:ahLst/>
              <a:cxnLst/>
              <a:rect l="0" t="0" r="0" b="0"/>
              <a:pathLst>
                <a:path w="326581" h="179956">
                  <a:moveTo>
                    <a:pt x="0" y="44624"/>
                  </a:moveTo>
                  <a:lnTo>
                    <a:pt x="0" y="93555"/>
                  </a:lnTo>
                  <a:lnTo>
                    <a:pt x="6066" y="151544"/>
                  </a:lnTo>
                  <a:lnTo>
                    <a:pt x="5214" y="150999"/>
                  </a:lnTo>
                  <a:lnTo>
                    <a:pt x="3476" y="147126"/>
                  </a:lnTo>
                  <a:lnTo>
                    <a:pt x="458" y="86256"/>
                  </a:lnTo>
                  <a:lnTo>
                    <a:pt x="2543" y="59618"/>
                  </a:lnTo>
                  <a:lnTo>
                    <a:pt x="11269" y="36080"/>
                  </a:lnTo>
                  <a:lnTo>
                    <a:pt x="18041" y="29570"/>
                  </a:lnTo>
                  <a:lnTo>
                    <a:pt x="26066" y="26399"/>
                  </a:lnTo>
                  <a:lnTo>
                    <a:pt x="34925" y="25455"/>
                  </a:lnTo>
                  <a:lnTo>
                    <a:pt x="43170" y="28335"/>
                  </a:lnTo>
                  <a:lnTo>
                    <a:pt x="58572" y="40894"/>
                  </a:lnTo>
                  <a:lnTo>
                    <a:pt x="74807" y="67696"/>
                  </a:lnTo>
                  <a:lnTo>
                    <a:pt x="82367" y="107240"/>
                  </a:lnTo>
                  <a:lnTo>
                    <a:pt x="98810" y="43850"/>
                  </a:lnTo>
                  <a:lnTo>
                    <a:pt x="114545" y="12809"/>
                  </a:lnTo>
                  <a:lnTo>
                    <a:pt x="121987" y="8207"/>
                  </a:lnTo>
                  <a:lnTo>
                    <a:pt x="130458" y="7478"/>
                  </a:lnTo>
                  <a:lnTo>
                    <a:pt x="139615" y="9331"/>
                  </a:lnTo>
                  <a:lnTo>
                    <a:pt x="156028" y="23869"/>
                  </a:lnTo>
                  <a:lnTo>
                    <a:pt x="169952" y="47098"/>
                  </a:lnTo>
                  <a:lnTo>
                    <a:pt x="183197" y="93061"/>
                  </a:lnTo>
                  <a:lnTo>
                    <a:pt x="187642" y="142554"/>
                  </a:lnTo>
                  <a:lnTo>
                    <a:pt x="190129" y="179186"/>
                  </a:lnTo>
                  <a:lnTo>
                    <a:pt x="192263" y="179955"/>
                  </a:lnTo>
                  <a:lnTo>
                    <a:pt x="194856" y="176959"/>
                  </a:lnTo>
                  <a:lnTo>
                    <a:pt x="214241" y="118465"/>
                  </a:lnTo>
                  <a:lnTo>
                    <a:pt x="227409" y="103569"/>
                  </a:lnTo>
                  <a:lnTo>
                    <a:pt x="274572" y="80549"/>
                  </a:lnTo>
                  <a:lnTo>
                    <a:pt x="304403" y="68267"/>
                  </a:lnTo>
                  <a:lnTo>
                    <a:pt x="320904" y="56692"/>
                  </a:lnTo>
                  <a:lnTo>
                    <a:pt x="325070" y="49160"/>
                  </a:lnTo>
                  <a:lnTo>
                    <a:pt x="326580" y="31432"/>
                  </a:lnTo>
                  <a:lnTo>
                    <a:pt x="323005" y="24131"/>
                  </a:lnTo>
                  <a:lnTo>
                    <a:pt x="309675" y="12900"/>
                  </a:lnTo>
                  <a:lnTo>
                    <a:pt x="282439" y="0"/>
                  </a:lnTo>
                  <a:lnTo>
                    <a:pt x="259279" y="1784"/>
                  </a:lnTo>
                  <a:lnTo>
                    <a:pt x="235728" y="11546"/>
                  </a:lnTo>
                  <a:lnTo>
                    <a:pt x="217462" y="27583"/>
                  </a:lnTo>
                  <a:lnTo>
                    <a:pt x="207784" y="49529"/>
                  </a:lnTo>
                  <a:lnTo>
                    <a:pt x="204653" y="73710"/>
                  </a:lnTo>
                  <a:lnTo>
                    <a:pt x="207160" y="96156"/>
                  </a:lnTo>
                  <a:lnTo>
                    <a:pt x="220738" y="128523"/>
                  </a:lnTo>
                  <a:lnTo>
                    <a:pt x="239580" y="154751"/>
                  </a:lnTo>
                  <a:lnTo>
                    <a:pt x="265569" y="171751"/>
                  </a:lnTo>
                  <a:lnTo>
                    <a:pt x="285317" y="174045"/>
                  </a:lnTo>
                  <a:lnTo>
                    <a:pt x="315855" y="1709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996708" y="457871"/>
              <a:ext cx="193427" cy="164034"/>
            </a:xfrm>
            <a:custGeom>
              <a:avLst/>
              <a:gdLst/>
              <a:ahLst/>
              <a:cxnLst/>
              <a:rect l="0" t="0" r="0" b="0"/>
              <a:pathLst>
                <a:path w="193427" h="164034">
                  <a:moveTo>
                    <a:pt x="56556" y="131724"/>
                  </a:moveTo>
                  <a:lnTo>
                    <a:pt x="91303" y="94638"/>
                  </a:lnTo>
                  <a:lnTo>
                    <a:pt x="100465" y="76637"/>
                  </a:lnTo>
                  <a:lnTo>
                    <a:pt x="102197" y="53819"/>
                  </a:lnTo>
                  <a:lnTo>
                    <a:pt x="97898" y="30419"/>
                  </a:lnTo>
                  <a:lnTo>
                    <a:pt x="88188" y="12220"/>
                  </a:lnTo>
                  <a:lnTo>
                    <a:pt x="79984" y="6432"/>
                  </a:lnTo>
                  <a:lnTo>
                    <a:pt x="58390" y="0"/>
                  </a:lnTo>
                  <a:lnTo>
                    <a:pt x="48420" y="1794"/>
                  </a:lnTo>
                  <a:lnTo>
                    <a:pt x="31103" y="13146"/>
                  </a:lnTo>
                  <a:lnTo>
                    <a:pt x="18727" y="33010"/>
                  </a:lnTo>
                  <a:lnTo>
                    <a:pt x="1250" y="78300"/>
                  </a:lnTo>
                  <a:lnTo>
                    <a:pt x="0" y="99791"/>
                  </a:lnTo>
                  <a:lnTo>
                    <a:pt x="8729" y="142184"/>
                  </a:lnTo>
                  <a:lnTo>
                    <a:pt x="14143" y="150396"/>
                  </a:lnTo>
                  <a:lnTo>
                    <a:pt x="29517" y="162640"/>
                  </a:lnTo>
                  <a:lnTo>
                    <a:pt x="37360" y="164033"/>
                  </a:lnTo>
                  <a:lnTo>
                    <a:pt x="44928" y="162622"/>
                  </a:lnTo>
                  <a:lnTo>
                    <a:pt x="66759" y="149458"/>
                  </a:lnTo>
                  <a:lnTo>
                    <a:pt x="73886" y="143547"/>
                  </a:lnTo>
                  <a:lnTo>
                    <a:pt x="84925" y="124501"/>
                  </a:lnTo>
                  <a:lnTo>
                    <a:pt x="104095" y="67819"/>
                  </a:lnTo>
                  <a:lnTo>
                    <a:pt x="106930" y="42101"/>
                  </a:lnTo>
                  <a:lnTo>
                    <a:pt x="108856" y="39220"/>
                  </a:lnTo>
                  <a:lnTo>
                    <a:pt x="111310" y="43149"/>
                  </a:lnTo>
                  <a:lnTo>
                    <a:pt x="128194" y="89254"/>
                  </a:lnTo>
                  <a:lnTo>
                    <a:pt x="146932" y="113032"/>
                  </a:lnTo>
                  <a:lnTo>
                    <a:pt x="171851" y="132555"/>
                  </a:lnTo>
                  <a:lnTo>
                    <a:pt x="193426" y="1422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189491" y="436058"/>
              <a:ext cx="145220" cy="171481"/>
            </a:xfrm>
            <a:custGeom>
              <a:avLst/>
              <a:gdLst/>
              <a:ahLst/>
              <a:cxnLst/>
              <a:rect l="0" t="0" r="0" b="0"/>
              <a:pathLst>
                <a:path w="145220" h="171481">
                  <a:moveTo>
                    <a:pt x="126985" y="16667"/>
                  </a:moveTo>
                  <a:lnTo>
                    <a:pt x="115807" y="5489"/>
                  </a:lnTo>
                  <a:lnTo>
                    <a:pt x="94721" y="0"/>
                  </a:lnTo>
                  <a:lnTo>
                    <a:pt x="56204" y="30"/>
                  </a:lnTo>
                  <a:lnTo>
                    <a:pt x="34696" y="5763"/>
                  </a:lnTo>
                  <a:lnTo>
                    <a:pt x="17337" y="16110"/>
                  </a:lnTo>
                  <a:lnTo>
                    <a:pt x="4943" y="31627"/>
                  </a:lnTo>
                  <a:lnTo>
                    <a:pt x="0" y="40679"/>
                  </a:lnTo>
                  <a:lnTo>
                    <a:pt x="1384" y="47883"/>
                  </a:lnTo>
                  <a:lnTo>
                    <a:pt x="6986" y="53855"/>
                  </a:lnTo>
                  <a:lnTo>
                    <a:pt x="55291" y="75680"/>
                  </a:lnTo>
                  <a:lnTo>
                    <a:pt x="115103" y="99380"/>
                  </a:lnTo>
                  <a:lnTo>
                    <a:pt x="142052" y="119033"/>
                  </a:lnTo>
                  <a:lnTo>
                    <a:pt x="145219" y="127025"/>
                  </a:lnTo>
                  <a:lnTo>
                    <a:pt x="144990" y="135863"/>
                  </a:lnTo>
                  <a:lnTo>
                    <a:pt x="142498" y="145264"/>
                  </a:lnTo>
                  <a:lnTo>
                    <a:pt x="137327" y="152701"/>
                  </a:lnTo>
                  <a:lnTo>
                    <a:pt x="122223" y="164084"/>
                  </a:lnTo>
                  <a:lnTo>
                    <a:pt x="88399" y="171480"/>
                  </a:lnTo>
                  <a:lnTo>
                    <a:pt x="54331" y="168082"/>
                  </a:lnTo>
                  <a:lnTo>
                    <a:pt x="11172" y="1535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401138" y="463253"/>
              <a:ext cx="115381" cy="157940"/>
            </a:xfrm>
            <a:custGeom>
              <a:avLst/>
              <a:gdLst/>
              <a:ahLst/>
              <a:cxnLst/>
              <a:rect l="0" t="0" r="0" b="0"/>
              <a:pathLst>
                <a:path w="115381" h="157940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5284" y="124608"/>
                  </a:lnTo>
                  <a:lnTo>
                    <a:pt x="19848" y="151825"/>
                  </a:lnTo>
                  <a:lnTo>
                    <a:pt x="28295" y="156199"/>
                  </a:lnTo>
                  <a:lnTo>
                    <a:pt x="50159" y="157939"/>
                  </a:lnTo>
                  <a:lnTo>
                    <a:pt x="69235" y="151694"/>
                  </a:lnTo>
                  <a:lnTo>
                    <a:pt x="77598" y="146753"/>
                  </a:lnTo>
                  <a:lnTo>
                    <a:pt x="100545" y="117442"/>
                  </a:lnTo>
                  <a:lnTo>
                    <a:pt x="110984" y="79122"/>
                  </a:lnTo>
                  <a:lnTo>
                    <a:pt x="114801" y="22797"/>
                  </a:lnTo>
                  <a:lnTo>
                    <a:pt x="11538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579689" y="421139"/>
              <a:ext cx="84229" cy="191930"/>
            </a:xfrm>
            <a:custGeom>
              <a:avLst/>
              <a:gdLst/>
              <a:ahLst/>
              <a:cxnLst/>
              <a:rect l="0" t="0" r="0" b="0"/>
              <a:pathLst>
                <a:path w="84229" h="191930">
                  <a:moveTo>
                    <a:pt x="0" y="105285"/>
                  </a:moveTo>
                  <a:lnTo>
                    <a:pt x="3119" y="147977"/>
                  </a:lnTo>
                  <a:lnTo>
                    <a:pt x="14654" y="189627"/>
                  </a:lnTo>
                  <a:lnTo>
                    <a:pt x="16788" y="191929"/>
                  </a:lnTo>
                  <a:lnTo>
                    <a:pt x="18211" y="188784"/>
                  </a:lnTo>
                  <a:lnTo>
                    <a:pt x="19160" y="182008"/>
                  </a:lnTo>
                  <a:lnTo>
                    <a:pt x="4140" y="124430"/>
                  </a:lnTo>
                  <a:lnTo>
                    <a:pt x="818" y="69813"/>
                  </a:lnTo>
                  <a:lnTo>
                    <a:pt x="6602" y="45066"/>
                  </a:lnTo>
                  <a:lnTo>
                    <a:pt x="11420" y="33554"/>
                  </a:lnTo>
                  <a:lnTo>
                    <a:pt x="26132" y="17643"/>
                  </a:lnTo>
                  <a:lnTo>
                    <a:pt x="44370" y="7841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730145" y="451321"/>
              <a:ext cx="112757" cy="154019"/>
            </a:xfrm>
            <a:custGeom>
              <a:avLst/>
              <a:gdLst/>
              <a:ahLst/>
              <a:cxnLst/>
              <a:rect l="0" t="0" r="0" b="0"/>
              <a:pathLst>
                <a:path w="112757" h="154019">
                  <a:moveTo>
                    <a:pt x="7471" y="75103"/>
                  </a:moveTo>
                  <a:lnTo>
                    <a:pt x="18650" y="86282"/>
                  </a:lnTo>
                  <a:lnTo>
                    <a:pt x="25452" y="88405"/>
                  </a:lnTo>
                  <a:lnTo>
                    <a:pt x="42369" y="87644"/>
                  </a:lnTo>
                  <a:lnTo>
                    <a:pt x="58466" y="80287"/>
                  </a:lnTo>
                  <a:lnTo>
                    <a:pt x="87864" y="56500"/>
                  </a:lnTo>
                  <a:lnTo>
                    <a:pt x="91482" y="47493"/>
                  </a:lnTo>
                  <a:lnTo>
                    <a:pt x="92382" y="25008"/>
                  </a:lnTo>
                  <a:lnTo>
                    <a:pt x="88645" y="15970"/>
                  </a:lnTo>
                  <a:lnTo>
                    <a:pt x="75134" y="2808"/>
                  </a:lnTo>
                  <a:lnTo>
                    <a:pt x="66618" y="1"/>
                  </a:lnTo>
                  <a:lnTo>
                    <a:pt x="47796" y="0"/>
                  </a:lnTo>
                  <a:lnTo>
                    <a:pt x="30853" y="7019"/>
                  </a:lnTo>
                  <a:lnTo>
                    <a:pt x="23059" y="12166"/>
                  </a:lnTo>
                  <a:lnTo>
                    <a:pt x="11280" y="27244"/>
                  </a:lnTo>
                  <a:lnTo>
                    <a:pt x="3315" y="46814"/>
                  </a:lnTo>
                  <a:lnTo>
                    <a:pt x="0" y="84139"/>
                  </a:lnTo>
                  <a:lnTo>
                    <a:pt x="7078" y="122494"/>
                  </a:lnTo>
                  <a:lnTo>
                    <a:pt x="17435" y="141399"/>
                  </a:lnTo>
                  <a:lnTo>
                    <a:pt x="25812" y="147377"/>
                  </a:lnTo>
                  <a:lnTo>
                    <a:pt x="47598" y="154018"/>
                  </a:lnTo>
                  <a:lnTo>
                    <a:pt x="80582" y="152168"/>
                  </a:lnTo>
                  <a:lnTo>
                    <a:pt x="112756" y="1382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060893" y="484310"/>
              <a:ext cx="146168" cy="170903"/>
            </a:xfrm>
            <a:custGeom>
              <a:avLst/>
              <a:gdLst/>
              <a:ahLst/>
              <a:cxnLst/>
              <a:rect l="0" t="0" r="0" b="0"/>
              <a:pathLst>
                <a:path w="146168" h="170903">
                  <a:moveTo>
                    <a:pt x="97863" y="0"/>
                  </a:moveTo>
                  <a:lnTo>
                    <a:pt x="55172" y="3120"/>
                  </a:lnTo>
                  <a:lnTo>
                    <a:pt x="44836" y="5590"/>
                  </a:lnTo>
                  <a:lnTo>
                    <a:pt x="27112" y="17692"/>
                  </a:lnTo>
                  <a:lnTo>
                    <a:pt x="12606" y="34770"/>
                  </a:lnTo>
                  <a:lnTo>
                    <a:pt x="2259" y="54058"/>
                  </a:lnTo>
                  <a:lnTo>
                    <a:pt x="0" y="74329"/>
                  </a:lnTo>
                  <a:lnTo>
                    <a:pt x="8083" y="115938"/>
                  </a:lnTo>
                  <a:lnTo>
                    <a:pt x="23168" y="147436"/>
                  </a:lnTo>
                  <a:lnTo>
                    <a:pt x="38929" y="162234"/>
                  </a:lnTo>
                  <a:lnTo>
                    <a:pt x="48046" y="167817"/>
                  </a:lnTo>
                  <a:lnTo>
                    <a:pt x="67533" y="170902"/>
                  </a:lnTo>
                  <a:lnTo>
                    <a:pt x="108640" y="163350"/>
                  </a:lnTo>
                  <a:lnTo>
                    <a:pt x="134462" y="148356"/>
                  </a:lnTo>
                  <a:lnTo>
                    <a:pt x="143375" y="126378"/>
                  </a:lnTo>
                  <a:lnTo>
                    <a:pt x="146167" y="98282"/>
                  </a:lnTo>
                  <a:lnTo>
                    <a:pt x="138427" y="45237"/>
                  </a:lnTo>
                  <a:lnTo>
                    <a:pt x="132269" y="25955"/>
                  </a:lnTo>
                  <a:lnTo>
                    <a:pt x="11892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227487" y="252536"/>
              <a:ext cx="110255" cy="368646"/>
            </a:xfrm>
            <a:custGeom>
              <a:avLst/>
              <a:gdLst/>
              <a:ahLst/>
              <a:cxnLst/>
              <a:rect l="0" t="0" r="0" b="0"/>
              <a:pathLst>
                <a:path w="110255" h="368646">
                  <a:moveTo>
                    <a:pt x="78668" y="368645"/>
                  </a:moveTo>
                  <a:lnTo>
                    <a:pt x="60710" y="314770"/>
                  </a:lnTo>
                  <a:lnTo>
                    <a:pt x="43519" y="257608"/>
                  </a:lnTo>
                  <a:lnTo>
                    <a:pt x="29524" y="203256"/>
                  </a:lnTo>
                  <a:lnTo>
                    <a:pt x="18615" y="147459"/>
                  </a:lnTo>
                  <a:lnTo>
                    <a:pt x="7502" y="85750"/>
                  </a:lnTo>
                  <a:lnTo>
                    <a:pt x="0" y="53197"/>
                  </a:lnTo>
                  <a:lnTo>
                    <a:pt x="1980" y="31914"/>
                  </a:lnTo>
                  <a:lnTo>
                    <a:pt x="9880" y="13876"/>
                  </a:lnTo>
                  <a:lnTo>
                    <a:pt x="15262" y="5790"/>
                  </a:lnTo>
                  <a:lnTo>
                    <a:pt x="22359" y="1570"/>
                  </a:lnTo>
                  <a:lnTo>
                    <a:pt x="39604" y="0"/>
                  </a:lnTo>
                  <a:lnTo>
                    <a:pt x="86479" y="19914"/>
                  </a:lnTo>
                  <a:lnTo>
                    <a:pt x="110254" y="317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190342" y="463253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10529"/>
                  </a:moveTo>
                  <a:lnTo>
                    <a:pt x="98468" y="2196"/>
                  </a:lnTo>
                  <a:lnTo>
                    <a:pt x="50622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596403" y="450179"/>
              <a:ext cx="126037" cy="205027"/>
            </a:xfrm>
            <a:custGeom>
              <a:avLst/>
              <a:gdLst/>
              <a:ahLst/>
              <a:cxnLst/>
              <a:rect l="0" t="0" r="0" b="0"/>
              <a:pathLst>
                <a:path w="126037" h="205027">
                  <a:moveTo>
                    <a:pt x="4550" y="76245"/>
                  </a:moveTo>
                  <a:lnTo>
                    <a:pt x="21318" y="87424"/>
                  </a:lnTo>
                  <a:lnTo>
                    <a:pt x="54102" y="94375"/>
                  </a:lnTo>
                  <a:lnTo>
                    <a:pt x="76876" y="89762"/>
                  </a:lnTo>
                  <a:lnTo>
                    <a:pt x="106309" y="74011"/>
                  </a:lnTo>
                  <a:lnTo>
                    <a:pt x="114503" y="67737"/>
                  </a:lnTo>
                  <a:lnTo>
                    <a:pt x="123608" y="48287"/>
                  </a:lnTo>
                  <a:lnTo>
                    <a:pt x="126036" y="36550"/>
                  </a:lnTo>
                  <a:lnTo>
                    <a:pt x="124145" y="27555"/>
                  </a:lnTo>
                  <a:lnTo>
                    <a:pt x="119375" y="20388"/>
                  </a:lnTo>
                  <a:lnTo>
                    <a:pt x="104717" y="9306"/>
                  </a:lnTo>
                  <a:lnTo>
                    <a:pt x="86503" y="481"/>
                  </a:lnTo>
                  <a:lnTo>
                    <a:pt x="77903" y="0"/>
                  </a:lnTo>
                  <a:lnTo>
                    <a:pt x="62107" y="5704"/>
                  </a:lnTo>
                  <a:lnTo>
                    <a:pt x="40061" y="22069"/>
                  </a:lnTo>
                  <a:lnTo>
                    <a:pt x="28912" y="41248"/>
                  </a:lnTo>
                  <a:lnTo>
                    <a:pt x="8495" y="96853"/>
                  </a:lnTo>
                  <a:lnTo>
                    <a:pt x="0" y="128755"/>
                  </a:lnTo>
                  <a:lnTo>
                    <a:pt x="1748" y="149886"/>
                  </a:lnTo>
                  <a:lnTo>
                    <a:pt x="14898" y="181513"/>
                  </a:lnTo>
                  <a:lnTo>
                    <a:pt x="30206" y="196340"/>
                  </a:lnTo>
                  <a:lnTo>
                    <a:pt x="39202" y="201932"/>
                  </a:lnTo>
                  <a:lnTo>
                    <a:pt x="58555" y="205026"/>
                  </a:lnTo>
                  <a:lnTo>
                    <a:pt x="109835" y="2025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739259" y="499133"/>
              <a:ext cx="219664" cy="156488"/>
            </a:xfrm>
            <a:custGeom>
              <a:avLst/>
              <a:gdLst/>
              <a:ahLst/>
              <a:cxnLst/>
              <a:rect l="0" t="0" r="0" b="0"/>
              <a:pathLst>
                <a:path w="219664" h="156488">
                  <a:moveTo>
                    <a:pt x="135435" y="100991"/>
                  </a:moveTo>
                  <a:lnTo>
                    <a:pt x="141024" y="84223"/>
                  </a:lnTo>
                  <a:lnTo>
                    <a:pt x="140649" y="66632"/>
                  </a:lnTo>
                  <a:lnTo>
                    <a:pt x="135412" y="48286"/>
                  </a:lnTo>
                  <a:lnTo>
                    <a:pt x="106432" y="10198"/>
                  </a:lnTo>
                  <a:lnTo>
                    <a:pt x="86670" y="2147"/>
                  </a:lnTo>
                  <a:lnTo>
                    <a:pt x="74849" y="0"/>
                  </a:lnTo>
                  <a:lnTo>
                    <a:pt x="52356" y="3853"/>
                  </a:lnTo>
                  <a:lnTo>
                    <a:pt x="31831" y="14535"/>
                  </a:lnTo>
                  <a:lnTo>
                    <a:pt x="14909" y="30981"/>
                  </a:lnTo>
                  <a:lnTo>
                    <a:pt x="5829" y="53108"/>
                  </a:lnTo>
                  <a:lnTo>
                    <a:pt x="0" y="105440"/>
                  </a:lnTo>
                  <a:lnTo>
                    <a:pt x="5442" y="126755"/>
                  </a:lnTo>
                  <a:lnTo>
                    <a:pt x="10168" y="135715"/>
                  </a:lnTo>
                  <a:lnTo>
                    <a:pt x="24779" y="148789"/>
                  </a:lnTo>
                  <a:lnTo>
                    <a:pt x="33588" y="153913"/>
                  </a:lnTo>
                  <a:lnTo>
                    <a:pt x="52735" y="156487"/>
                  </a:lnTo>
                  <a:lnTo>
                    <a:pt x="62754" y="155536"/>
                  </a:lnTo>
                  <a:lnTo>
                    <a:pt x="70604" y="151392"/>
                  </a:lnTo>
                  <a:lnTo>
                    <a:pt x="101277" y="109838"/>
                  </a:lnTo>
                  <a:lnTo>
                    <a:pt x="120195" y="61621"/>
                  </a:lnTo>
                  <a:lnTo>
                    <a:pt x="124105" y="60706"/>
                  </a:lnTo>
                  <a:lnTo>
                    <a:pt x="127882" y="63606"/>
                  </a:lnTo>
                  <a:lnTo>
                    <a:pt x="144688" y="98372"/>
                  </a:lnTo>
                  <a:lnTo>
                    <a:pt x="160605" y="110745"/>
                  </a:lnTo>
                  <a:lnTo>
                    <a:pt x="203437" y="128893"/>
                  </a:lnTo>
                  <a:lnTo>
                    <a:pt x="219663" y="1325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951314" y="466180"/>
              <a:ext cx="123422" cy="147520"/>
            </a:xfrm>
            <a:custGeom>
              <a:avLst/>
              <a:gdLst/>
              <a:ahLst/>
              <a:cxnLst/>
              <a:rect l="0" t="0" r="0" b="0"/>
              <a:pathLst>
                <a:path w="123422" h="147520">
                  <a:moveTo>
                    <a:pt x="91836" y="18130"/>
                  </a:moveTo>
                  <a:lnTo>
                    <a:pt x="80657" y="6952"/>
                  </a:lnTo>
                  <a:lnTo>
                    <a:pt x="62691" y="1464"/>
                  </a:lnTo>
                  <a:lnTo>
                    <a:pt x="51349" y="0"/>
                  </a:lnTo>
                  <a:lnTo>
                    <a:pt x="32508" y="4613"/>
                  </a:lnTo>
                  <a:lnTo>
                    <a:pt x="24208" y="9119"/>
                  </a:lnTo>
                  <a:lnTo>
                    <a:pt x="11866" y="23484"/>
                  </a:lnTo>
                  <a:lnTo>
                    <a:pt x="3651" y="42737"/>
                  </a:lnTo>
                  <a:lnTo>
                    <a:pt x="0" y="66891"/>
                  </a:lnTo>
                  <a:lnTo>
                    <a:pt x="4617" y="90105"/>
                  </a:lnTo>
                  <a:lnTo>
                    <a:pt x="20370" y="119785"/>
                  </a:lnTo>
                  <a:lnTo>
                    <a:pt x="34337" y="134670"/>
                  </a:lnTo>
                  <a:lnTo>
                    <a:pt x="52243" y="145185"/>
                  </a:lnTo>
                  <a:lnTo>
                    <a:pt x="71899" y="147519"/>
                  </a:lnTo>
                  <a:lnTo>
                    <a:pt x="123421" y="1444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090203" y="294797"/>
              <a:ext cx="184575" cy="326385"/>
            </a:xfrm>
            <a:custGeom>
              <a:avLst/>
              <a:gdLst/>
              <a:ahLst/>
              <a:cxnLst/>
              <a:rect l="0" t="0" r="0" b="0"/>
              <a:pathLst>
                <a:path w="184575" h="326385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6073" y="92999"/>
                  </a:lnTo>
                  <a:lnTo>
                    <a:pt x="16906" y="147745"/>
                  </a:lnTo>
                  <a:lnTo>
                    <a:pt x="30312" y="203620"/>
                  </a:lnTo>
                  <a:lnTo>
                    <a:pt x="43055" y="259717"/>
                  </a:lnTo>
                  <a:lnTo>
                    <a:pt x="46326" y="292463"/>
                  </a:lnTo>
                  <a:lnTo>
                    <a:pt x="46785" y="290902"/>
                  </a:lnTo>
                  <a:lnTo>
                    <a:pt x="50742" y="229437"/>
                  </a:lnTo>
                  <a:lnTo>
                    <a:pt x="57243" y="204917"/>
                  </a:lnTo>
                  <a:lnTo>
                    <a:pt x="67931" y="186221"/>
                  </a:lnTo>
                  <a:lnTo>
                    <a:pt x="76396" y="181469"/>
                  </a:lnTo>
                  <a:lnTo>
                    <a:pt x="98280" y="179309"/>
                  </a:lnTo>
                  <a:lnTo>
                    <a:pt x="117365" y="185368"/>
                  </a:lnTo>
                  <a:lnTo>
                    <a:pt x="133647" y="197030"/>
                  </a:lnTo>
                  <a:lnTo>
                    <a:pt x="154797" y="223326"/>
                  </a:lnTo>
                  <a:lnTo>
                    <a:pt x="176869" y="274035"/>
                  </a:lnTo>
                  <a:lnTo>
                    <a:pt x="184574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498682" y="452527"/>
              <a:ext cx="197236" cy="179476"/>
            </a:xfrm>
            <a:custGeom>
              <a:avLst/>
              <a:gdLst/>
              <a:ahLst/>
              <a:cxnLst/>
              <a:rect l="0" t="0" r="0" b="0"/>
              <a:pathLst>
                <a:path w="197236" h="179476">
                  <a:moveTo>
                    <a:pt x="102478" y="84426"/>
                  </a:moveTo>
                  <a:lnTo>
                    <a:pt x="83350" y="22168"/>
                  </a:lnTo>
                  <a:lnTo>
                    <a:pt x="72140" y="5673"/>
                  </a:lnTo>
                  <a:lnTo>
                    <a:pt x="64705" y="1508"/>
                  </a:lnTo>
                  <a:lnTo>
                    <a:pt x="47086" y="0"/>
                  </a:lnTo>
                  <a:lnTo>
                    <a:pt x="30676" y="6349"/>
                  </a:lnTo>
                  <a:lnTo>
                    <a:pt x="23025" y="11318"/>
                  </a:lnTo>
                  <a:lnTo>
                    <a:pt x="11404" y="26197"/>
                  </a:lnTo>
                  <a:lnTo>
                    <a:pt x="6667" y="35078"/>
                  </a:lnTo>
                  <a:lnTo>
                    <a:pt x="0" y="75524"/>
                  </a:lnTo>
                  <a:lnTo>
                    <a:pt x="6153" y="132017"/>
                  </a:lnTo>
                  <a:lnTo>
                    <a:pt x="12094" y="155880"/>
                  </a:lnTo>
                  <a:lnTo>
                    <a:pt x="17656" y="164818"/>
                  </a:lnTo>
                  <a:lnTo>
                    <a:pt x="33194" y="177867"/>
                  </a:lnTo>
                  <a:lnTo>
                    <a:pt x="41081" y="179475"/>
                  </a:lnTo>
                  <a:lnTo>
                    <a:pt x="48679" y="178208"/>
                  </a:lnTo>
                  <a:lnTo>
                    <a:pt x="56083" y="175023"/>
                  </a:lnTo>
                  <a:lnTo>
                    <a:pt x="67430" y="162126"/>
                  </a:lnTo>
                  <a:lnTo>
                    <a:pt x="91646" y="101790"/>
                  </a:lnTo>
                  <a:lnTo>
                    <a:pt x="95257" y="88983"/>
                  </a:lnTo>
                  <a:lnTo>
                    <a:pt x="97664" y="85124"/>
                  </a:lnTo>
                  <a:lnTo>
                    <a:pt x="99269" y="87231"/>
                  </a:lnTo>
                  <a:lnTo>
                    <a:pt x="107434" y="118645"/>
                  </a:lnTo>
                  <a:lnTo>
                    <a:pt x="128717" y="157476"/>
                  </a:lnTo>
                  <a:lnTo>
                    <a:pt x="141826" y="173824"/>
                  </a:lnTo>
                  <a:lnTo>
                    <a:pt x="149767" y="177950"/>
                  </a:lnTo>
                  <a:lnTo>
                    <a:pt x="197235" y="1791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669271" y="484389"/>
              <a:ext cx="152989" cy="152086"/>
            </a:xfrm>
            <a:custGeom>
              <a:avLst/>
              <a:gdLst/>
              <a:ahLst/>
              <a:cxnLst/>
              <a:rect l="0" t="0" r="0" b="0"/>
              <a:pathLst>
                <a:path w="152989" h="152086">
                  <a:moveTo>
                    <a:pt x="5589" y="42035"/>
                  </a:moveTo>
                  <a:lnTo>
                    <a:pt x="0" y="58803"/>
                  </a:lnTo>
                  <a:lnTo>
                    <a:pt x="375" y="76394"/>
                  </a:lnTo>
                  <a:lnTo>
                    <a:pt x="7242" y="132694"/>
                  </a:lnTo>
                  <a:lnTo>
                    <a:pt x="16462" y="150958"/>
                  </a:lnTo>
                  <a:lnTo>
                    <a:pt x="19857" y="152085"/>
                  </a:lnTo>
                  <a:lnTo>
                    <a:pt x="22120" y="148157"/>
                  </a:lnTo>
                  <a:lnTo>
                    <a:pt x="23465" y="132485"/>
                  </a:lnTo>
                  <a:lnTo>
                    <a:pt x="17316" y="72404"/>
                  </a:lnTo>
                  <a:lnTo>
                    <a:pt x="22062" y="34266"/>
                  </a:lnTo>
                  <a:lnTo>
                    <a:pt x="30848" y="14796"/>
                  </a:lnTo>
                  <a:lnTo>
                    <a:pt x="36466" y="6328"/>
                  </a:lnTo>
                  <a:lnTo>
                    <a:pt x="44891" y="1853"/>
                  </a:lnTo>
                  <a:lnTo>
                    <a:pt x="66730" y="0"/>
                  </a:lnTo>
                  <a:lnTo>
                    <a:pt x="85795" y="6195"/>
                  </a:lnTo>
                  <a:lnTo>
                    <a:pt x="117099" y="29237"/>
                  </a:lnTo>
                  <a:lnTo>
                    <a:pt x="133125" y="55011"/>
                  </a:lnTo>
                  <a:lnTo>
                    <a:pt x="144350" y="110742"/>
                  </a:lnTo>
                  <a:lnTo>
                    <a:pt x="152988" y="1367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848429" y="492479"/>
              <a:ext cx="120466" cy="255045"/>
            </a:xfrm>
            <a:custGeom>
              <a:avLst/>
              <a:gdLst/>
              <a:ahLst/>
              <a:cxnLst/>
              <a:rect l="0" t="0" r="0" b="0"/>
              <a:pathLst>
                <a:path w="120466" h="255045">
                  <a:moveTo>
                    <a:pt x="58058" y="107645"/>
                  </a:moveTo>
                  <a:lnTo>
                    <a:pt x="82105" y="98070"/>
                  </a:lnTo>
                  <a:lnTo>
                    <a:pt x="96431" y="87401"/>
                  </a:lnTo>
                  <a:lnTo>
                    <a:pt x="104359" y="68622"/>
                  </a:lnTo>
                  <a:lnTo>
                    <a:pt x="106473" y="57063"/>
                  </a:lnTo>
                  <a:lnTo>
                    <a:pt x="102582" y="34861"/>
                  </a:lnTo>
                  <a:lnTo>
                    <a:pt x="98269" y="24028"/>
                  </a:lnTo>
                  <a:lnTo>
                    <a:pt x="84118" y="8870"/>
                  </a:lnTo>
                  <a:lnTo>
                    <a:pt x="75432" y="3191"/>
                  </a:lnTo>
                  <a:lnTo>
                    <a:pt x="53302" y="0"/>
                  </a:lnTo>
                  <a:lnTo>
                    <a:pt x="30207" y="3651"/>
                  </a:lnTo>
                  <a:lnTo>
                    <a:pt x="12145" y="13072"/>
                  </a:lnTo>
                  <a:lnTo>
                    <a:pt x="6392" y="21200"/>
                  </a:lnTo>
                  <a:lnTo>
                    <a:pt x="0" y="42709"/>
                  </a:lnTo>
                  <a:lnTo>
                    <a:pt x="1991" y="75536"/>
                  </a:lnTo>
                  <a:lnTo>
                    <a:pt x="10132" y="93764"/>
                  </a:lnTo>
                  <a:lnTo>
                    <a:pt x="15579" y="101901"/>
                  </a:lnTo>
                  <a:lnTo>
                    <a:pt x="22720" y="106155"/>
                  </a:lnTo>
                  <a:lnTo>
                    <a:pt x="40013" y="107763"/>
                  </a:lnTo>
                  <a:lnTo>
                    <a:pt x="56277" y="101458"/>
                  </a:lnTo>
                  <a:lnTo>
                    <a:pt x="63889" y="96501"/>
                  </a:lnTo>
                  <a:lnTo>
                    <a:pt x="75467" y="81635"/>
                  </a:lnTo>
                  <a:lnTo>
                    <a:pt x="80193" y="72758"/>
                  </a:lnTo>
                  <a:lnTo>
                    <a:pt x="85682" y="70349"/>
                  </a:lnTo>
                  <a:lnTo>
                    <a:pt x="91682" y="72252"/>
                  </a:lnTo>
                  <a:lnTo>
                    <a:pt x="98021" y="77031"/>
                  </a:lnTo>
                  <a:lnTo>
                    <a:pt x="108185" y="97938"/>
                  </a:lnTo>
                  <a:lnTo>
                    <a:pt x="118652" y="153431"/>
                  </a:lnTo>
                  <a:lnTo>
                    <a:pt x="120465" y="195430"/>
                  </a:lnTo>
                  <a:lnTo>
                    <a:pt x="117210" y="205943"/>
                  </a:lnTo>
                  <a:lnTo>
                    <a:pt x="111531" y="214121"/>
                  </a:lnTo>
                  <a:lnTo>
                    <a:pt x="95862" y="226327"/>
                  </a:lnTo>
                  <a:lnTo>
                    <a:pt x="46962" y="247478"/>
                  </a:lnTo>
                  <a:lnTo>
                    <a:pt x="5415" y="2550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992178" y="273740"/>
              <a:ext cx="30123" cy="326385"/>
            </a:xfrm>
            <a:custGeom>
              <a:avLst/>
              <a:gdLst/>
              <a:ahLst/>
              <a:cxnLst/>
              <a:rect l="0" t="0" r="0" b="0"/>
              <a:pathLst>
                <a:path w="30123" h="326385">
                  <a:moveTo>
                    <a:pt x="9065" y="0"/>
                  </a:moveTo>
                  <a:lnTo>
                    <a:pt x="0" y="58617"/>
                  </a:lnTo>
                  <a:lnTo>
                    <a:pt x="6062" y="121197"/>
                  </a:lnTo>
                  <a:lnTo>
                    <a:pt x="8176" y="171351"/>
                  </a:lnTo>
                  <a:lnTo>
                    <a:pt x="12009" y="227693"/>
                  </a:lnTo>
                  <a:lnTo>
                    <a:pt x="19765" y="289818"/>
                  </a:lnTo>
                  <a:lnTo>
                    <a:pt x="30122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053886" y="409031"/>
              <a:ext cx="126343" cy="204642"/>
            </a:xfrm>
            <a:custGeom>
              <a:avLst/>
              <a:gdLst/>
              <a:ahLst/>
              <a:cxnLst/>
              <a:rect l="0" t="0" r="0" b="0"/>
              <a:pathLst>
                <a:path w="126343" h="204642">
                  <a:moveTo>
                    <a:pt x="0" y="127922"/>
                  </a:moveTo>
                  <a:lnTo>
                    <a:pt x="17980" y="112281"/>
                  </a:lnTo>
                  <a:lnTo>
                    <a:pt x="74353" y="88315"/>
                  </a:lnTo>
                  <a:lnTo>
                    <a:pt x="95047" y="76784"/>
                  </a:lnTo>
                  <a:lnTo>
                    <a:pt x="101969" y="68093"/>
                  </a:lnTo>
                  <a:lnTo>
                    <a:pt x="109660" y="45959"/>
                  </a:lnTo>
                  <a:lnTo>
                    <a:pt x="109371" y="35846"/>
                  </a:lnTo>
                  <a:lnTo>
                    <a:pt x="102812" y="18369"/>
                  </a:lnTo>
                  <a:lnTo>
                    <a:pt x="88978" y="5922"/>
                  </a:lnTo>
                  <a:lnTo>
                    <a:pt x="80376" y="965"/>
                  </a:lnTo>
                  <a:lnTo>
                    <a:pt x="71131" y="0"/>
                  </a:lnTo>
                  <a:lnTo>
                    <a:pt x="51501" y="5167"/>
                  </a:lnTo>
                  <a:lnTo>
                    <a:pt x="26307" y="21230"/>
                  </a:lnTo>
                  <a:lnTo>
                    <a:pt x="14422" y="37220"/>
                  </a:lnTo>
                  <a:lnTo>
                    <a:pt x="6410" y="57194"/>
                  </a:lnTo>
                  <a:lnTo>
                    <a:pt x="3069" y="94747"/>
                  </a:lnTo>
                  <a:lnTo>
                    <a:pt x="14904" y="157681"/>
                  </a:lnTo>
                  <a:lnTo>
                    <a:pt x="30412" y="184962"/>
                  </a:lnTo>
                  <a:lnTo>
                    <a:pt x="46272" y="197337"/>
                  </a:lnTo>
                  <a:lnTo>
                    <a:pt x="55414" y="202275"/>
                  </a:lnTo>
                  <a:lnTo>
                    <a:pt x="78051" y="204641"/>
                  </a:lnTo>
                  <a:lnTo>
                    <a:pt x="126342" y="2016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253927" y="58959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8" name="Straight Connector 37"/>
          <p:cNvCxnSpPr/>
          <p:nvPr/>
        </p:nvCxnSpPr>
        <p:spPr>
          <a:xfrm flipV="1">
            <a:off x="2232025" y="1000252"/>
            <a:ext cx="0" cy="118973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oval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2232025" y="2210942"/>
            <a:ext cx="884427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oval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Freeform 39"/>
          <p:cNvSpPr/>
          <p:nvPr/>
        </p:nvSpPr>
        <p:spPr>
          <a:xfrm>
            <a:off x="2184012" y="2140140"/>
            <a:ext cx="124700" cy="117520"/>
          </a:xfrm>
          <a:custGeom>
            <a:avLst/>
            <a:gdLst/>
            <a:ahLst/>
            <a:cxnLst/>
            <a:rect l="0" t="0" r="0" b="0"/>
            <a:pathLst>
              <a:path w="124700" h="117520">
                <a:moveTo>
                  <a:pt x="79614" y="28730"/>
                </a:moveTo>
                <a:lnTo>
                  <a:pt x="62847" y="23141"/>
                </a:lnTo>
                <a:lnTo>
                  <a:pt x="45256" y="23516"/>
                </a:lnTo>
                <a:lnTo>
                  <a:pt x="26910" y="28753"/>
                </a:lnTo>
                <a:lnTo>
                  <a:pt x="10956" y="38879"/>
                </a:lnTo>
                <a:lnTo>
                  <a:pt x="5766" y="47194"/>
                </a:lnTo>
                <a:lnTo>
                  <a:pt x="0" y="68912"/>
                </a:lnTo>
                <a:lnTo>
                  <a:pt x="3676" y="91042"/>
                </a:lnTo>
                <a:lnTo>
                  <a:pt x="7932" y="101857"/>
                </a:lnTo>
                <a:lnTo>
                  <a:pt x="15448" y="109067"/>
                </a:lnTo>
                <a:lnTo>
                  <a:pt x="36278" y="117078"/>
                </a:lnTo>
                <a:lnTo>
                  <a:pt x="58014" y="117519"/>
                </a:lnTo>
                <a:lnTo>
                  <a:pt x="78203" y="112645"/>
                </a:lnTo>
                <a:lnTo>
                  <a:pt x="94975" y="102681"/>
                </a:lnTo>
                <a:lnTo>
                  <a:pt x="107109" y="87333"/>
                </a:lnTo>
                <a:lnTo>
                  <a:pt x="124430" y="48885"/>
                </a:lnTo>
                <a:lnTo>
                  <a:pt x="124699" y="39827"/>
                </a:lnTo>
                <a:lnTo>
                  <a:pt x="118760" y="23523"/>
                </a:lnTo>
                <a:lnTo>
                  <a:pt x="105201" y="11598"/>
                </a:lnTo>
                <a:lnTo>
                  <a:pt x="86307" y="3568"/>
                </a:lnTo>
                <a:lnTo>
                  <a:pt x="62312" y="0"/>
                </a:lnTo>
                <a:lnTo>
                  <a:pt x="42289" y="4653"/>
                </a:lnTo>
                <a:lnTo>
                  <a:pt x="10370" y="26704"/>
                </a:lnTo>
                <a:lnTo>
                  <a:pt x="6546" y="34398"/>
                </a:lnTo>
                <a:lnTo>
                  <a:pt x="5415" y="52306"/>
                </a:lnTo>
                <a:lnTo>
                  <a:pt x="11356" y="82119"/>
                </a:lnTo>
                <a:lnTo>
                  <a:pt x="16562" y="90059"/>
                </a:lnTo>
                <a:lnTo>
                  <a:pt x="31704" y="102001"/>
                </a:lnTo>
                <a:lnTo>
                  <a:pt x="50132" y="104969"/>
                </a:lnTo>
                <a:lnTo>
                  <a:pt x="59959" y="104122"/>
                </a:lnTo>
                <a:lnTo>
                  <a:pt x="77118" y="96943"/>
                </a:lnTo>
                <a:lnTo>
                  <a:pt x="100671" y="8137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2139377" y="979150"/>
            <a:ext cx="176893" cy="160303"/>
          </a:xfrm>
          <a:custGeom>
            <a:avLst/>
            <a:gdLst/>
            <a:ahLst/>
            <a:cxnLst/>
            <a:rect l="0" t="0" r="0" b="0"/>
            <a:pathLst>
              <a:path w="176893" h="160303">
                <a:moveTo>
                  <a:pt x="82136" y="0"/>
                </a:moveTo>
                <a:lnTo>
                  <a:pt x="42593" y="55659"/>
                </a:lnTo>
                <a:lnTo>
                  <a:pt x="19190" y="116078"/>
                </a:lnTo>
                <a:lnTo>
                  <a:pt x="4971" y="157980"/>
                </a:lnTo>
                <a:lnTo>
                  <a:pt x="2617" y="160302"/>
                </a:lnTo>
                <a:lnTo>
                  <a:pt x="1047" y="157171"/>
                </a:lnTo>
                <a:lnTo>
                  <a:pt x="0" y="150404"/>
                </a:lnTo>
                <a:lnTo>
                  <a:pt x="5077" y="133527"/>
                </a:lnTo>
                <a:lnTo>
                  <a:pt x="29198" y="73406"/>
                </a:lnTo>
                <a:lnTo>
                  <a:pt x="48172" y="22188"/>
                </a:lnTo>
                <a:lnTo>
                  <a:pt x="59632" y="5572"/>
                </a:lnTo>
                <a:lnTo>
                  <a:pt x="65963" y="3715"/>
                </a:lnTo>
                <a:lnTo>
                  <a:pt x="72524" y="5986"/>
                </a:lnTo>
                <a:lnTo>
                  <a:pt x="99864" y="29258"/>
                </a:lnTo>
                <a:lnTo>
                  <a:pt x="139274" y="86831"/>
                </a:lnTo>
                <a:lnTo>
                  <a:pt x="176892" y="13687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/>
          <p:cNvSpPr/>
          <p:nvPr/>
        </p:nvSpPr>
        <p:spPr>
          <a:xfrm>
            <a:off x="3000621" y="2105872"/>
            <a:ext cx="116014" cy="210398"/>
          </a:xfrm>
          <a:custGeom>
            <a:avLst/>
            <a:gdLst/>
            <a:ahLst/>
            <a:cxnLst/>
            <a:rect l="0" t="0" r="0" b="0"/>
            <a:pathLst>
              <a:path w="116014" h="210398">
                <a:moveTo>
                  <a:pt x="115814" y="84055"/>
                </a:moveTo>
                <a:lnTo>
                  <a:pt x="57251" y="34557"/>
                </a:lnTo>
                <a:lnTo>
                  <a:pt x="2210" y="0"/>
                </a:lnTo>
                <a:lnTo>
                  <a:pt x="2643" y="1112"/>
                </a:lnTo>
                <a:lnTo>
                  <a:pt x="17551" y="13856"/>
                </a:lnTo>
                <a:lnTo>
                  <a:pt x="74316" y="52777"/>
                </a:lnTo>
                <a:lnTo>
                  <a:pt x="110346" y="80606"/>
                </a:lnTo>
                <a:lnTo>
                  <a:pt x="114509" y="88775"/>
                </a:lnTo>
                <a:lnTo>
                  <a:pt x="116013" y="107210"/>
                </a:lnTo>
                <a:lnTo>
                  <a:pt x="112438" y="115869"/>
                </a:lnTo>
                <a:lnTo>
                  <a:pt x="90637" y="139235"/>
                </a:lnTo>
                <a:lnTo>
                  <a:pt x="32269" y="189283"/>
                </a:lnTo>
                <a:lnTo>
                  <a:pt x="19021" y="201013"/>
                </a:lnTo>
                <a:lnTo>
                  <a:pt x="0" y="21039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5" name="Group 44"/>
          <p:cNvGrpSpPr/>
          <p:nvPr/>
        </p:nvGrpSpPr>
        <p:grpSpPr>
          <a:xfrm>
            <a:off x="623505" y="1298753"/>
            <a:ext cx="581292" cy="560653"/>
            <a:chOff x="623505" y="1298753"/>
            <a:chExt cx="581292" cy="560653"/>
          </a:xfrm>
        </p:grpSpPr>
        <p:sp>
          <p:nvSpPr>
            <p:cNvPr id="43" name="Freeform 42"/>
            <p:cNvSpPr/>
            <p:nvPr/>
          </p:nvSpPr>
          <p:spPr>
            <a:xfrm>
              <a:off x="847219" y="1473989"/>
              <a:ext cx="26647" cy="221100"/>
            </a:xfrm>
            <a:custGeom>
              <a:avLst/>
              <a:gdLst/>
              <a:ahLst/>
              <a:cxnLst/>
              <a:rect l="0" t="0" r="0" b="0"/>
              <a:pathLst>
                <a:path w="26647" h="221100">
                  <a:moveTo>
                    <a:pt x="5589" y="0"/>
                  </a:moveTo>
                  <a:lnTo>
                    <a:pt x="0" y="16768"/>
                  </a:lnTo>
                  <a:lnTo>
                    <a:pt x="4441" y="70686"/>
                  </a:lnTo>
                  <a:lnTo>
                    <a:pt x="12138" y="119340"/>
                  </a:lnTo>
                  <a:lnTo>
                    <a:pt x="18451" y="175175"/>
                  </a:lnTo>
                  <a:lnTo>
                    <a:pt x="26646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23505" y="1298753"/>
              <a:ext cx="581292" cy="560653"/>
            </a:xfrm>
            <a:custGeom>
              <a:avLst/>
              <a:gdLst/>
              <a:ahLst/>
              <a:cxnLst/>
              <a:rect l="0" t="0" r="0" b="0"/>
              <a:pathLst>
                <a:path w="581292" h="560653">
                  <a:moveTo>
                    <a:pt x="281945" y="38366"/>
                  </a:moveTo>
                  <a:lnTo>
                    <a:pt x="239254" y="41485"/>
                  </a:lnTo>
                  <a:lnTo>
                    <a:pt x="179877" y="57494"/>
                  </a:lnTo>
                  <a:lnTo>
                    <a:pt x="138301" y="81485"/>
                  </a:lnTo>
                  <a:lnTo>
                    <a:pt x="84305" y="124113"/>
                  </a:lnTo>
                  <a:lnTo>
                    <a:pt x="52200" y="155799"/>
                  </a:lnTo>
                  <a:lnTo>
                    <a:pt x="28519" y="194304"/>
                  </a:lnTo>
                  <a:lnTo>
                    <a:pt x="9444" y="249236"/>
                  </a:lnTo>
                  <a:lnTo>
                    <a:pt x="0" y="305147"/>
                  </a:lnTo>
                  <a:lnTo>
                    <a:pt x="7710" y="362421"/>
                  </a:lnTo>
                  <a:lnTo>
                    <a:pt x="30550" y="422608"/>
                  </a:lnTo>
                  <a:lnTo>
                    <a:pt x="65696" y="485929"/>
                  </a:lnTo>
                  <a:lnTo>
                    <a:pt x="108539" y="528554"/>
                  </a:lnTo>
                  <a:lnTo>
                    <a:pt x="141788" y="544825"/>
                  </a:lnTo>
                  <a:lnTo>
                    <a:pt x="196115" y="559634"/>
                  </a:lnTo>
                  <a:lnTo>
                    <a:pt x="258839" y="560652"/>
                  </a:lnTo>
                  <a:lnTo>
                    <a:pt x="322225" y="555524"/>
                  </a:lnTo>
                  <a:lnTo>
                    <a:pt x="381495" y="544936"/>
                  </a:lnTo>
                  <a:lnTo>
                    <a:pt x="415947" y="527972"/>
                  </a:lnTo>
                  <a:lnTo>
                    <a:pt x="472285" y="485091"/>
                  </a:lnTo>
                  <a:lnTo>
                    <a:pt x="518620" y="428747"/>
                  </a:lnTo>
                  <a:lnTo>
                    <a:pt x="552307" y="383720"/>
                  </a:lnTo>
                  <a:lnTo>
                    <a:pt x="572789" y="323314"/>
                  </a:lnTo>
                  <a:lnTo>
                    <a:pt x="581291" y="276303"/>
                  </a:lnTo>
                  <a:lnTo>
                    <a:pt x="574869" y="217903"/>
                  </a:lnTo>
                  <a:lnTo>
                    <a:pt x="562335" y="161307"/>
                  </a:lnTo>
                  <a:lnTo>
                    <a:pt x="532953" y="105068"/>
                  </a:lnTo>
                  <a:lnTo>
                    <a:pt x="508266" y="64108"/>
                  </a:lnTo>
                  <a:lnTo>
                    <a:pt x="485088" y="40448"/>
                  </a:lnTo>
                  <a:lnTo>
                    <a:pt x="426014" y="13474"/>
                  </a:lnTo>
                  <a:lnTo>
                    <a:pt x="371885" y="0"/>
                  </a:lnTo>
                  <a:lnTo>
                    <a:pt x="319512" y="482"/>
                  </a:lnTo>
                  <a:lnTo>
                    <a:pt x="268900" y="8034"/>
                  </a:lnTo>
                  <a:lnTo>
                    <a:pt x="205575" y="23323"/>
                  </a:lnTo>
                  <a:lnTo>
                    <a:pt x="187189" y="278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944379" y="1063378"/>
            <a:ext cx="446181" cy="534493"/>
            <a:chOff x="5944379" y="1063378"/>
            <a:chExt cx="446181" cy="534493"/>
          </a:xfrm>
        </p:grpSpPr>
        <p:sp>
          <p:nvSpPr>
            <p:cNvPr id="46" name="Freeform 45"/>
            <p:cNvSpPr/>
            <p:nvPr/>
          </p:nvSpPr>
          <p:spPr>
            <a:xfrm>
              <a:off x="6048078" y="1195872"/>
              <a:ext cx="279550" cy="344622"/>
            </a:xfrm>
            <a:custGeom>
              <a:avLst/>
              <a:gdLst/>
              <a:ahLst/>
              <a:cxnLst/>
              <a:rect l="0" t="0" r="0" b="0"/>
              <a:pathLst>
                <a:path w="279550" h="344622">
                  <a:moveTo>
                    <a:pt x="37393" y="25433"/>
                  </a:moveTo>
                  <a:lnTo>
                    <a:pt x="29059" y="62911"/>
                  </a:lnTo>
                  <a:lnTo>
                    <a:pt x="25500" y="85374"/>
                  </a:lnTo>
                  <a:lnTo>
                    <a:pt x="16120" y="103156"/>
                  </a:lnTo>
                  <a:lnTo>
                    <a:pt x="13852" y="105325"/>
                  </a:lnTo>
                  <a:lnTo>
                    <a:pt x="13510" y="103261"/>
                  </a:lnTo>
                  <a:lnTo>
                    <a:pt x="30825" y="45499"/>
                  </a:lnTo>
                  <a:lnTo>
                    <a:pt x="46625" y="14611"/>
                  </a:lnTo>
                  <a:lnTo>
                    <a:pt x="55247" y="7690"/>
                  </a:lnTo>
                  <a:lnTo>
                    <a:pt x="77304" y="0"/>
                  </a:lnTo>
                  <a:lnTo>
                    <a:pt x="87397" y="289"/>
                  </a:lnTo>
                  <a:lnTo>
                    <a:pt x="104851" y="6849"/>
                  </a:lnTo>
                  <a:lnTo>
                    <a:pt x="127831" y="29285"/>
                  </a:lnTo>
                  <a:lnTo>
                    <a:pt x="148151" y="69478"/>
                  </a:lnTo>
                  <a:lnTo>
                    <a:pt x="167041" y="129355"/>
                  </a:lnTo>
                  <a:lnTo>
                    <a:pt x="171667" y="188204"/>
                  </a:lnTo>
                  <a:lnTo>
                    <a:pt x="164266" y="230679"/>
                  </a:lnTo>
                  <a:lnTo>
                    <a:pt x="147775" y="264841"/>
                  </a:lnTo>
                  <a:lnTo>
                    <a:pt x="93470" y="327006"/>
                  </a:lnTo>
                  <a:lnTo>
                    <a:pt x="66877" y="342646"/>
                  </a:lnTo>
                  <a:lnTo>
                    <a:pt x="46988" y="344621"/>
                  </a:lnTo>
                  <a:lnTo>
                    <a:pt x="36771" y="343510"/>
                  </a:lnTo>
                  <a:lnTo>
                    <a:pt x="19179" y="332917"/>
                  </a:lnTo>
                  <a:lnTo>
                    <a:pt x="11213" y="325179"/>
                  </a:lnTo>
                  <a:lnTo>
                    <a:pt x="2361" y="304103"/>
                  </a:lnTo>
                  <a:lnTo>
                    <a:pt x="0" y="291931"/>
                  </a:lnTo>
                  <a:lnTo>
                    <a:pt x="3616" y="269049"/>
                  </a:lnTo>
                  <a:lnTo>
                    <a:pt x="7856" y="258034"/>
                  </a:lnTo>
                  <a:lnTo>
                    <a:pt x="21926" y="242675"/>
                  </a:lnTo>
                  <a:lnTo>
                    <a:pt x="30592" y="236942"/>
                  </a:lnTo>
                  <a:lnTo>
                    <a:pt x="65144" y="228872"/>
                  </a:lnTo>
                  <a:lnTo>
                    <a:pt x="99428" y="232071"/>
                  </a:lnTo>
                  <a:lnTo>
                    <a:pt x="117997" y="240494"/>
                  </a:lnTo>
                  <a:lnTo>
                    <a:pt x="176131" y="279810"/>
                  </a:lnTo>
                  <a:lnTo>
                    <a:pt x="210681" y="301372"/>
                  </a:lnTo>
                  <a:lnTo>
                    <a:pt x="253900" y="308057"/>
                  </a:lnTo>
                  <a:lnTo>
                    <a:pt x="279549" y="3097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944379" y="1063378"/>
              <a:ext cx="446181" cy="534493"/>
            </a:xfrm>
            <a:custGeom>
              <a:avLst/>
              <a:gdLst/>
              <a:ahLst/>
              <a:cxnLst/>
              <a:rect l="0" t="0" r="0" b="0"/>
              <a:pathLst>
                <a:path w="446181" h="534493">
                  <a:moveTo>
                    <a:pt x="246377" y="52642"/>
                  </a:moveTo>
                  <a:lnTo>
                    <a:pt x="229610" y="47053"/>
                  </a:lnTo>
                  <a:lnTo>
                    <a:pt x="196825" y="49166"/>
                  </a:lnTo>
                  <a:lnTo>
                    <a:pt x="143826" y="61531"/>
                  </a:lnTo>
                  <a:lnTo>
                    <a:pt x="91416" y="85290"/>
                  </a:lnTo>
                  <a:lnTo>
                    <a:pt x="69881" y="101078"/>
                  </a:lnTo>
                  <a:lnTo>
                    <a:pt x="29578" y="162731"/>
                  </a:lnTo>
                  <a:lnTo>
                    <a:pt x="9274" y="217844"/>
                  </a:lnTo>
                  <a:lnTo>
                    <a:pt x="0" y="260948"/>
                  </a:lnTo>
                  <a:lnTo>
                    <a:pt x="6160" y="324203"/>
                  </a:lnTo>
                  <a:lnTo>
                    <a:pt x="18642" y="382104"/>
                  </a:lnTo>
                  <a:lnTo>
                    <a:pt x="40779" y="437432"/>
                  </a:lnTo>
                  <a:lnTo>
                    <a:pt x="74604" y="494212"/>
                  </a:lnTo>
                  <a:lnTo>
                    <a:pt x="91655" y="509378"/>
                  </a:lnTo>
                  <a:lnTo>
                    <a:pt x="131197" y="528647"/>
                  </a:lnTo>
                  <a:lnTo>
                    <a:pt x="167926" y="534492"/>
                  </a:lnTo>
                  <a:lnTo>
                    <a:pt x="208445" y="530635"/>
                  </a:lnTo>
                  <a:lnTo>
                    <a:pt x="255652" y="510445"/>
                  </a:lnTo>
                  <a:lnTo>
                    <a:pt x="314972" y="477036"/>
                  </a:lnTo>
                  <a:lnTo>
                    <a:pt x="360012" y="447995"/>
                  </a:lnTo>
                  <a:lnTo>
                    <a:pt x="392652" y="406557"/>
                  </a:lnTo>
                  <a:lnTo>
                    <a:pt x="427554" y="347123"/>
                  </a:lnTo>
                  <a:lnTo>
                    <a:pt x="440309" y="307702"/>
                  </a:lnTo>
                  <a:lnTo>
                    <a:pt x="445212" y="252460"/>
                  </a:lnTo>
                  <a:lnTo>
                    <a:pt x="446180" y="196487"/>
                  </a:lnTo>
                  <a:lnTo>
                    <a:pt x="430731" y="141541"/>
                  </a:lnTo>
                  <a:lnTo>
                    <a:pt x="405979" y="84843"/>
                  </a:lnTo>
                  <a:lnTo>
                    <a:pt x="378206" y="43405"/>
                  </a:lnTo>
                  <a:lnTo>
                    <a:pt x="359950" y="26700"/>
                  </a:lnTo>
                  <a:lnTo>
                    <a:pt x="324352" y="9731"/>
                  </a:lnTo>
                  <a:lnTo>
                    <a:pt x="264336" y="1922"/>
                  </a:lnTo>
                  <a:lnTo>
                    <a:pt x="21479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9" name="Straight Connector 48"/>
          <p:cNvCxnSpPr/>
          <p:nvPr/>
        </p:nvCxnSpPr>
        <p:spPr>
          <a:xfrm flipV="1">
            <a:off x="7054088" y="905510"/>
            <a:ext cx="779144" cy="937006"/>
          </a:xfrm>
          <a:prstGeom prst="line">
            <a:avLst/>
          </a:prstGeom>
          <a:ln w="38100" cap="flat" cmpd="sng" algn="ctr">
            <a:solidFill>
              <a:srgbClr val="FF0000"/>
            </a:solidFill>
            <a:prstDash val="solid"/>
            <a:round/>
            <a:headEnd type="oval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7043546" y="1863598"/>
            <a:ext cx="1021335" cy="0"/>
          </a:xfrm>
          <a:prstGeom prst="line">
            <a:avLst/>
          </a:prstGeom>
          <a:ln w="38100" cap="flat" cmpd="sng" algn="ctr">
            <a:solidFill>
              <a:srgbClr val="FF0000"/>
            </a:solidFill>
            <a:prstDash val="solid"/>
            <a:round/>
            <a:headEnd type="oval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Freeform 50"/>
          <p:cNvSpPr/>
          <p:nvPr/>
        </p:nvSpPr>
        <p:spPr>
          <a:xfrm>
            <a:off x="6985135" y="1782214"/>
            <a:ext cx="138607" cy="147763"/>
          </a:xfrm>
          <a:custGeom>
            <a:avLst/>
            <a:gdLst/>
            <a:ahLst/>
            <a:cxnLst/>
            <a:rect l="0" t="0" r="0" b="0"/>
            <a:pathLst>
              <a:path w="138607" h="147763">
                <a:moveTo>
                  <a:pt x="90015" y="39216"/>
                </a:moveTo>
                <a:lnTo>
                  <a:pt x="57563" y="33150"/>
                </a:lnTo>
                <a:lnTo>
                  <a:pt x="36988" y="35740"/>
                </a:lnTo>
                <a:lnTo>
                  <a:pt x="19264" y="43910"/>
                </a:lnTo>
                <a:lnTo>
                  <a:pt x="11262" y="49364"/>
                </a:lnTo>
                <a:lnTo>
                  <a:pt x="5928" y="57680"/>
                </a:lnTo>
                <a:lnTo>
                  <a:pt x="0" y="79397"/>
                </a:lnTo>
                <a:lnTo>
                  <a:pt x="759" y="89400"/>
                </a:lnTo>
                <a:lnTo>
                  <a:pt x="7842" y="106753"/>
                </a:lnTo>
                <a:lnTo>
                  <a:pt x="24983" y="129677"/>
                </a:lnTo>
                <a:lnTo>
                  <a:pt x="50469" y="145697"/>
                </a:lnTo>
                <a:lnTo>
                  <a:pt x="70100" y="147762"/>
                </a:lnTo>
                <a:lnTo>
                  <a:pt x="89353" y="143611"/>
                </a:lnTo>
                <a:lnTo>
                  <a:pt x="120776" y="121881"/>
                </a:lnTo>
                <a:lnTo>
                  <a:pt x="128070" y="115383"/>
                </a:lnTo>
                <a:lnTo>
                  <a:pt x="136175" y="95685"/>
                </a:lnTo>
                <a:lnTo>
                  <a:pt x="138606" y="72502"/>
                </a:lnTo>
                <a:lnTo>
                  <a:pt x="135788" y="50500"/>
                </a:lnTo>
                <a:lnTo>
                  <a:pt x="127516" y="32143"/>
                </a:lnTo>
                <a:lnTo>
                  <a:pt x="122035" y="23972"/>
                </a:lnTo>
                <a:lnTo>
                  <a:pt x="106585" y="11773"/>
                </a:lnTo>
                <a:lnTo>
                  <a:pt x="86851" y="3622"/>
                </a:lnTo>
                <a:lnTo>
                  <a:pt x="62482" y="0"/>
                </a:lnTo>
                <a:lnTo>
                  <a:pt x="52943" y="2543"/>
                </a:lnTo>
                <a:lnTo>
                  <a:pt x="45413" y="7748"/>
                </a:lnTo>
                <a:lnTo>
                  <a:pt x="19334" y="41319"/>
                </a:lnTo>
                <a:lnTo>
                  <a:pt x="14927" y="64327"/>
                </a:lnTo>
                <a:lnTo>
                  <a:pt x="21631" y="111636"/>
                </a:lnTo>
                <a:lnTo>
                  <a:pt x="26878" y="117912"/>
                </a:lnTo>
                <a:lnTo>
                  <a:pt x="33886" y="120926"/>
                </a:lnTo>
                <a:lnTo>
                  <a:pt x="51031" y="121155"/>
                </a:lnTo>
                <a:lnTo>
                  <a:pt x="70349" y="117357"/>
                </a:lnTo>
                <a:lnTo>
                  <a:pt x="95366" y="103053"/>
                </a:lnTo>
                <a:lnTo>
                  <a:pt x="100601" y="94642"/>
                </a:lnTo>
                <a:lnTo>
                  <a:pt x="106418" y="72818"/>
                </a:lnTo>
                <a:lnTo>
                  <a:pt x="104460" y="63957"/>
                </a:lnTo>
                <a:lnTo>
                  <a:pt x="99644" y="56880"/>
                </a:lnTo>
                <a:lnTo>
                  <a:pt x="79487" y="3921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 51"/>
          <p:cNvSpPr/>
          <p:nvPr/>
        </p:nvSpPr>
        <p:spPr>
          <a:xfrm>
            <a:off x="7706091" y="873865"/>
            <a:ext cx="158698" cy="200042"/>
          </a:xfrm>
          <a:custGeom>
            <a:avLst/>
            <a:gdLst/>
            <a:ahLst/>
            <a:cxnLst/>
            <a:rect l="0" t="0" r="0" b="0"/>
            <a:pathLst>
              <a:path w="158698" h="200042">
                <a:moveTo>
                  <a:pt x="127111" y="0"/>
                </a:moveTo>
                <a:lnTo>
                  <a:pt x="73236" y="19128"/>
                </a:lnTo>
                <a:lnTo>
                  <a:pt x="13529" y="50533"/>
                </a:lnTo>
                <a:lnTo>
                  <a:pt x="1371" y="66913"/>
                </a:lnTo>
                <a:lnTo>
                  <a:pt x="0" y="70345"/>
                </a:lnTo>
                <a:lnTo>
                  <a:pt x="1426" y="70293"/>
                </a:lnTo>
                <a:lnTo>
                  <a:pt x="62035" y="29028"/>
                </a:lnTo>
                <a:lnTo>
                  <a:pt x="97228" y="3004"/>
                </a:lnTo>
                <a:lnTo>
                  <a:pt x="106019" y="833"/>
                </a:lnTo>
                <a:lnTo>
                  <a:pt x="114220" y="1725"/>
                </a:lnTo>
                <a:lnTo>
                  <a:pt x="122026" y="4659"/>
                </a:lnTo>
                <a:lnTo>
                  <a:pt x="128400" y="12465"/>
                </a:lnTo>
                <a:lnTo>
                  <a:pt x="138603" y="36735"/>
                </a:lnTo>
                <a:lnTo>
                  <a:pt x="147449" y="98807"/>
                </a:lnTo>
                <a:lnTo>
                  <a:pt x="156128" y="157341"/>
                </a:lnTo>
                <a:lnTo>
                  <a:pt x="158697" y="20004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7953396" y="1766268"/>
            <a:ext cx="121962" cy="223619"/>
          </a:xfrm>
          <a:custGeom>
            <a:avLst/>
            <a:gdLst/>
            <a:ahLst/>
            <a:cxnLst/>
            <a:rect l="0" t="0" r="0" b="0"/>
            <a:pathLst>
              <a:path w="121962" h="223619">
                <a:moveTo>
                  <a:pt x="121961" y="65690"/>
                </a:moveTo>
                <a:lnTo>
                  <a:pt x="103981" y="50049"/>
                </a:lnTo>
                <a:lnTo>
                  <a:pt x="48778" y="26083"/>
                </a:lnTo>
                <a:lnTo>
                  <a:pt x="4598" y="495"/>
                </a:lnTo>
                <a:lnTo>
                  <a:pt x="436" y="0"/>
                </a:lnTo>
                <a:lnTo>
                  <a:pt x="0" y="2010"/>
                </a:lnTo>
                <a:lnTo>
                  <a:pt x="2049" y="5689"/>
                </a:lnTo>
                <a:lnTo>
                  <a:pt x="21701" y="22046"/>
                </a:lnTo>
                <a:lnTo>
                  <a:pt x="83435" y="58593"/>
                </a:lnTo>
                <a:lnTo>
                  <a:pt x="102499" y="67605"/>
                </a:lnTo>
                <a:lnTo>
                  <a:pt x="107816" y="73986"/>
                </a:lnTo>
                <a:lnTo>
                  <a:pt x="110192" y="81749"/>
                </a:lnTo>
                <a:lnTo>
                  <a:pt x="110606" y="90434"/>
                </a:lnTo>
                <a:lnTo>
                  <a:pt x="104826" y="109443"/>
                </a:lnTo>
                <a:lnTo>
                  <a:pt x="88419" y="136756"/>
                </a:lnTo>
                <a:lnTo>
                  <a:pt x="71859" y="162786"/>
                </a:lnTo>
                <a:lnTo>
                  <a:pt x="56424" y="189606"/>
                </a:lnTo>
                <a:lnTo>
                  <a:pt x="27205" y="22361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7" name="Group 56"/>
          <p:cNvGrpSpPr/>
          <p:nvPr/>
        </p:nvGrpSpPr>
        <p:grpSpPr>
          <a:xfrm>
            <a:off x="7243606" y="842279"/>
            <a:ext cx="385004" cy="400194"/>
            <a:chOff x="7243606" y="842279"/>
            <a:chExt cx="385004" cy="400194"/>
          </a:xfrm>
        </p:grpSpPr>
        <p:sp>
          <p:nvSpPr>
            <p:cNvPr id="54" name="Freeform 53"/>
            <p:cNvSpPr/>
            <p:nvPr/>
          </p:nvSpPr>
          <p:spPr>
            <a:xfrm>
              <a:off x="7535253" y="1124178"/>
              <a:ext cx="93357" cy="118295"/>
            </a:xfrm>
            <a:custGeom>
              <a:avLst/>
              <a:gdLst/>
              <a:ahLst/>
              <a:cxnLst/>
              <a:rect l="0" t="0" r="0" b="0"/>
              <a:pathLst>
                <a:path w="93357" h="118295">
                  <a:moveTo>
                    <a:pt x="55793" y="2371"/>
                  </a:moveTo>
                  <a:lnTo>
                    <a:pt x="31747" y="11946"/>
                  </a:lnTo>
                  <a:lnTo>
                    <a:pt x="17420" y="22614"/>
                  </a:lnTo>
                  <a:lnTo>
                    <a:pt x="9492" y="41393"/>
                  </a:lnTo>
                  <a:lnTo>
                    <a:pt x="7378" y="52952"/>
                  </a:lnTo>
                  <a:lnTo>
                    <a:pt x="11269" y="75154"/>
                  </a:lnTo>
                  <a:lnTo>
                    <a:pt x="26614" y="104265"/>
                  </a:lnTo>
                  <a:lnTo>
                    <a:pt x="32830" y="112414"/>
                  </a:lnTo>
                  <a:lnTo>
                    <a:pt x="40485" y="116677"/>
                  </a:lnTo>
                  <a:lnTo>
                    <a:pt x="58348" y="118294"/>
                  </a:lnTo>
                  <a:lnTo>
                    <a:pt x="74866" y="111994"/>
                  </a:lnTo>
                  <a:lnTo>
                    <a:pt x="82547" y="107038"/>
                  </a:lnTo>
                  <a:lnTo>
                    <a:pt x="87667" y="99055"/>
                  </a:lnTo>
                  <a:lnTo>
                    <a:pt x="93356" y="77707"/>
                  </a:lnTo>
                  <a:lnTo>
                    <a:pt x="90969" y="39381"/>
                  </a:lnTo>
                  <a:lnTo>
                    <a:pt x="86263" y="29384"/>
                  </a:lnTo>
                  <a:lnTo>
                    <a:pt x="71675" y="15156"/>
                  </a:lnTo>
                  <a:lnTo>
                    <a:pt x="43731" y="570"/>
                  </a:lnTo>
                  <a:lnTo>
                    <a:pt x="34884" y="0"/>
                  </a:lnTo>
                  <a:lnTo>
                    <a:pt x="18814" y="5607"/>
                  </a:lnTo>
                  <a:lnTo>
                    <a:pt x="6993" y="19017"/>
                  </a:lnTo>
                  <a:lnTo>
                    <a:pt x="2203" y="27506"/>
                  </a:lnTo>
                  <a:lnTo>
                    <a:pt x="0" y="46297"/>
                  </a:lnTo>
                  <a:lnTo>
                    <a:pt x="4090" y="65177"/>
                  </a:lnTo>
                  <a:lnTo>
                    <a:pt x="25780" y="96362"/>
                  </a:lnTo>
                  <a:lnTo>
                    <a:pt x="32275" y="103636"/>
                  </a:lnTo>
                  <a:lnTo>
                    <a:pt x="40114" y="107316"/>
                  </a:lnTo>
                  <a:lnTo>
                    <a:pt x="58184" y="108284"/>
                  </a:lnTo>
                  <a:lnTo>
                    <a:pt x="65576" y="104565"/>
                  </a:lnTo>
                  <a:lnTo>
                    <a:pt x="76909" y="91074"/>
                  </a:lnTo>
                  <a:lnTo>
                    <a:pt x="84277" y="58159"/>
                  </a:lnTo>
                  <a:lnTo>
                    <a:pt x="79761" y="38474"/>
                  </a:lnTo>
                  <a:lnTo>
                    <a:pt x="75281" y="29949"/>
                  </a:lnTo>
                  <a:lnTo>
                    <a:pt x="68785" y="25436"/>
                  </a:lnTo>
                  <a:lnTo>
                    <a:pt x="52209" y="23540"/>
                  </a:lnTo>
                  <a:lnTo>
                    <a:pt x="45215" y="27012"/>
                  </a:lnTo>
                  <a:lnTo>
                    <a:pt x="34324" y="40229"/>
                  </a:lnTo>
                  <a:lnTo>
                    <a:pt x="31823" y="57801"/>
                  </a:lnTo>
                  <a:lnTo>
                    <a:pt x="32795" y="67400"/>
                  </a:lnTo>
                  <a:lnTo>
                    <a:pt x="35781" y="74970"/>
                  </a:lnTo>
                  <a:lnTo>
                    <a:pt x="55793" y="971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317306" y="842279"/>
              <a:ext cx="73700" cy="189514"/>
            </a:xfrm>
            <a:custGeom>
              <a:avLst/>
              <a:gdLst/>
              <a:ahLst/>
              <a:cxnLst/>
              <a:rect l="0" t="0" r="0" b="0"/>
              <a:pathLst>
                <a:path w="73700" h="189514">
                  <a:moveTo>
                    <a:pt x="73699" y="0"/>
                  </a:moveTo>
                  <a:lnTo>
                    <a:pt x="58058" y="17981"/>
                  </a:lnTo>
                  <a:lnTo>
                    <a:pt x="35262" y="75524"/>
                  </a:lnTo>
                  <a:lnTo>
                    <a:pt x="17569" y="13549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243606" y="873865"/>
              <a:ext cx="189514" cy="115814"/>
            </a:xfrm>
            <a:custGeom>
              <a:avLst/>
              <a:gdLst/>
              <a:ahLst/>
              <a:cxnLst/>
              <a:rect l="0" t="0" r="0" b="0"/>
              <a:pathLst>
                <a:path w="189514" h="115814">
                  <a:moveTo>
                    <a:pt x="189513" y="115813"/>
                  </a:moveTo>
                  <a:lnTo>
                    <a:pt x="171532" y="100172"/>
                  </a:lnTo>
                  <a:lnTo>
                    <a:pt x="115159" y="68971"/>
                  </a:lnTo>
                  <a:lnTo>
                    <a:pt x="52585" y="291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6790880" y="1916186"/>
            <a:ext cx="126343" cy="315856"/>
            <a:chOff x="6790880" y="1916186"/>
            <a:chExt cx="126343" cy="315856"/>
          </a:xfrm>
        </p:grpSpPr>
        <p:sp>
          <p:nvSpPr>
            <p:cNvPr id="58" name="Freeform 57"/>
            <p:cNvSpPr/>
            <p:nvPr/>
          </p:nvSpPr>
          <p:spPr>
            <a:xfrm>
              <a:off x="6790880" y="1968829"/>
              <a:ext cx="94758" cy="63172"/>
            </a:xfrm>
            <a:custGeom>
              <a:avLst/>
              <a:gdLst/>
              <a:ahLst/>
              <a:cxnLst/>
              <a:rect l="0" t="0" r="0" b="0"/>
              <a:pathLst>
                <a:path w="94758" h="63172">
                  <a:moveTo>
                    <a:pt x="0" y="0"/>
                  </a:moveTo>
                  <a:lnTo>
                    <a:pt x="60873" y="42661"/>
                  </a:lnTo>
                  <a:lnTo>
                    <a:pt x="80428" y="57094"/>
                  </a:lnTo>
                  <a:lnTo>
                    <a:pt x="94757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832995" y="1916186"/>
              <a:ext cx="84228" cy="315856"/>
            </a:xfrm>
            <a:custGeom>
              <a:avLst/>
              <a:gdLst/>
              <a:ahLst/>
              <a:cxnLst/>
              <a:rect l="0" t="0" r="0" b="0"/>
              <a:pathLst>
                <a:path w="84228" h="315856">
                  <a:moveTo>
                    <a:pt x="84227" y="0"/>
                  </a:moveTo>
                  <a:lnTo>
                    <a:pt x="73049" y="11178"/>
                  </a:lnTo>
                  <a:lnTo>
                    <a:pt x="63953" y="67199"/>
                  </a:lnTo>
                  <a:lnTo>
                    <a:pt x="52104" y="122632"/>
                  </a:lnTo>
                  <a:lnTo>
                    <a:pt x="38497" y="178902"/>
                  </a:lnTo>
                  <a:lnTo>
                    <a:pt x="28044" y="229133"/>
                  </a:lnTo>
                  <a:lnTo>
                    <a:pt x="11949" y="281061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7684761" y="1809089"/>
            <a:ext cx="101433" cy="365010"/>
            <a:chOff x="7684761" y="1809089"/>
            <a:chExt cx="101433" cy="365010"/>
          </a:xfrm>
        </p:grpSpPr>
        <p:sp>
          <p:nvSpPr>
            <p:cNvPr id="61" name="Freeform 60"/>
            <p:cNvSpPr/>
            <p:nvPr/>
          </p:nvSpPr>
          <p:spPr>
            <a:xfrm>
              <a:off x="7706561" y="1809089"/>
              <a:ext cx="79633" cy="96446"/>
            </a:xfrm>
            <a:custGeom>
              <a:avLst/>
              <a:gdLst/>
              <a:ahLst/>
              <a:cxnLst/>
              <a:rect l="0" t="0" r="0" b="0"/>
              <a:pathLst>
                <a:path w="79633" h="96446">
                  <a:moveTo>
                    <a:pt x="73998" y="22869"/>
                  </a:moveTo>
                  <a:lnTo>
                    <a:pt x="57230" y="11691"/>
                  </a:lnTo>
                  <a:lnTo>
                    <a:pt x="39640" y="9322"/>
                  </a:lnTo>
                  <a:lnTo>
                    <a:pt x="30036" y="10328"/>
                  </a:lnTo>
                  <a:lnTo>
                    <a:pt x="22463" y="14508"/>
                  </a:lnTo>
                  <a:lnTo>
                    <a:pt x="10929" y="28512"/>
                  </a:lnTo>
                  <a:lnTo>
                    <a:pt x="3449" y="61716"/>
                  </a:lnTo>
                  <a:lnTo>
                    <a:pt x="7938" y="81469"/>
                  </a:lnTo>
                  <a:lnTo>
                    <a:pt x="12411" y="90011"/>
                  </a:lnTo>
                  <a:lnTo>
                    <a:pt x="20072" y="94537"/>
                  </a:lnTo>
                  <a:lnTo>
                    <a:pt x="41062" y="96445"/>
                  </a:lnTo>
                  <a:lnTo>
                    <a:pt x="59750" y="90275"/>
                  </a:lnTo>
                  <a:lnTo>
                    <a:pt x="68009" y="85354"/>
                  </a:lnTo>
                  <a:lnTo>
                    <a:pt x="73515" y="77394"/>
                  </a:lnTo>
                  <a:lnTo>
                    <a:pt x="79632" y="56071"/>
                  </a:lnTo>
                  <a:lnTo>
                    <a:pt x="77487" y="23348"/>
                  </a:lnTo>
                  <a:lnTo>
                    <a:pt x="72815" y="15000"/>
                  </a:lnTo>
                  <a:lnTo>
                    <a:pt x="58265" y="2604"/>
                  </a:lnTo>
                  <a:lnTo>
                    <a:pt x="49471" y="0"/>
                  </a:lnTo>
                  <a:lnTo>
                    <a:pt x="30342" y="227"/>
                  </a:lnTo>
                  <a:lnTo>
                    <a:pt x="13262" y="10466"/>
                  </a:lnTo>
                  <a:lnTo>
                    <a:pt x="5431" y="18110"/>
                  </a:lnTo>
                  <a:lnTo>
                    <a:pt x="1380" y="26715"/>
                  </a:lnTo>
                  <a:lnTo>
                    <a:pt x="0" y="45636"/>
                  </a:lnTo>
                  <a:lnTo>
                    <a:pt x="6405" y="62623"/>
                  </a:lnTo>
                  <a:lnTo>
                    <a:pt x="11389" y="70429"/>
                  </a:lnTo>
                  <a:lnTo>
                    <a:pt x="17051" y="73293"/>
                  </a:lnTo>
                  <a:lnTo>
                    <a:pt x="23165" y="72863"/>
                  </a:lnTo>
                  <a:lnTo>
                    <a:pt x="29581" y="70236"/>
                  </a:lnTo>
                  <a:lnTo>
                    <a:pt x="32689" y="66145"/>
                  </a:lnTo>
                  <a:lnTo>
                    <a:pt x="33590" y="61079"/>
                  </a:lnTo>
                  <a:lnTo>
                    <a:pt x="31885" y="439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684761" y="1986194"/>
              <a:ext cx="95799" cy="187905"/>
            </a:xfrm>
            <a:custGeom>
              <a:avLst/>
              <a:gdLst/>
              <a:ahLst/>
              <a:cxnLst/>
              <a:rect l="0" t="0" r="0" b="0"/>
              <a:pathLst>
                <a:path w="95799" h="187905">
                  <a:moveTo>
                    <a:pt x="1042" y="24749"/>
                  </a:moveTo>
                  <a:lnTo>
                    <a:pt x="54916" y="6790"/>
                  </a:lnTo>
                  <a:lnTo>
                    <a:pt x="75289" y="0"/>
                  </a:lnTo>
                  <a:lnTo>
                    <a:pt x="83295" y="1230"/>
                  </a:lnTo>
                  <a:lnTo>
                    <a:pt x="89803" y="5560"/>
                  </a:lnTo>
                  <a:lnTo>
                    <a:pt x="95311" y="11956"/>
                  </a:lnTo>
                  <a:lnTo>
                    <a:pt x="95473" y="18560"/>
                  </a:lnTo>
                  <a:lnTo>
                    <a:pt x="92072" y="25302"/>
                  </a:lnTo>
                  <a:lnTo>
                    <a:pt x="81275" y="40203"/>
                  </a:lnTo>
                  <a:lnTo>
                    <a:pt x="66279" y="67152"/>
                  </a:lnTo>
                  <a:lnTo>
                    <a:pt x="19233" y="120609"/>
                  </a:lnTo>
                  <a:lnTo>
                    <a:pt x="4837" y="141053"/>
                  </a:lnTo>
                  <a:lnTo>
                    <a:pt x="0" y="161837"/>
                  </a:lnTo>
                  <a:lnTo>
                    <a:pt x="347" y="172293"/>
                  </a:lnTo>
                  <a:lnTo>
                    <a:pt x="5258" y="179263"/>
                  </a:lnTo>
                  <a:lnTo>
                    <a:pt x="13211" y="183910"/>
                  </a:lnTo>
                  <a:lnTo>
                    <a:pt x="33357" y="187904"/>
                  </a:lnTo>
                  <a:lnTo>
                    <a:pt x="95798" y="1826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1926715" y="1219014"/>
            <a:ext cx="355046" cy="233919"/>
            <a:chOff x="1926715" y="1219014"/>
            <a:chExt cx="355046" cy="233919"/>
          </a:xfrm>
        </p:grpSpPr>
        <p:sp>
          <p:nvSpPr>
            <p:cNvPr id="64" name="Freeform 63"/>
            <p:cNvSpPr/>
            <p:nvPr/>
          </p:nvSpPr>
          <p:spPr>
            <a:xfrm>
              <a:off x="2180786" y="1219014"/>
              <a:ext cx="100975" cy="123792"/>
            </a:xfrm>
            <a:custGeom>
              <a:avLst/>
              <a:gdLst/>
              <a:ahLst/>
              <a:cxnLst/>
              <a:rect l="0" t="0" r="0" b="0"/>
              <a:pathLst>
                <a:path w="100975" h="123792">
                  <a:moveTo>
                    <a:pt x="40727" y="65462"/>
                  </a:moveTo>
                  <a:lnTo>
                    <a:pt x="29548" y="54284"/>
                  </a:lnTo>
                  <a:lnTo>
                    <a:pt x="23916" y="53331"/>
                  </a:lnTo>
                  <a:lnTo>
                    <a:pt x="17821" y="55035"/>
                  </a:lnTo>
                  <a:lnTo>
                    <a:pt x="11418" y="58511"/>
                  </a:lnTo>
                  <a:lnTo>
                    <a:pt x="8319" y="65507"/>
                  </a:lnTo>
                  <a:lnTo>
                    <a:pt x="7996" y="85759"/>
                  </a:lnTo>
                  <a:lnTo>
                    <a:pt x="14871" y="104119"/>
                  </a:lnTo>
                  <a:lnTo>
                    <a:pt x="19980" y="112290"/>
                  </a:lnTo>
                  <a:lnTo>
                    <a:pt x="28065" y="117738"/>
                  </a:lnTo>
                  <a:lnTo>
                    <a:pt x="49527" y="123791"/>
                  </a:lnTo>
                  <a:lnTo>
                    <a:pt x="59462" y="123065"/>
                  </a:lnTo>
                  <a:lnTo>
                    <a:pt x="76739" y="116020"/>
                  </a:lnTo>
                  <a:lnTo>
                    <a:pt x="89098" y="101970"/>
                  </a:lnTo>
                  <a:lnTo>
                    <a:pt x="97320" y="82858"/>
                  </a:lnTo>
                  <a:lnTo>
                    <a:pt x="100974" y="58766"/>
                  </a:lnTo>
                  <a:lnTo>
                    <a:pt x="96359" y="35580"/>
                  </a:lnTo>
                  <a:lnTo>
                    <a:pt x="91853" y="24484"/>
                  </a:lnTo>
                  <a:lnTo>
                    <a:pt x="77487" y="9035"/>
                  </a:lnTo>
                  <a:lnTo>
                    <a:pt x="68743" y="3278"/>
                  </a:lnTo>
                  <a:lnTo>
                    <a:pt x="49669" y="0"/>
                  </a:lnTo>
                  <a:lnTo>
                    <a:pt x="39669" y="764"/>
                  </a:lnTo>
                  <a:lnTo>
                    <a:pt x="22319" y="7852"/>
                  </a:lnTo>
                  <a:lnTo>
                    <a:pt x="14417" y="13017"/>
                  </a:lnTo>
                  <a:lnTo>
                    <a:pt x="9149" y="21140"/>
                  </a:lnTo>
                  <a:lnTo>
                    <a:pt x="1735" y="54929"/>
                  </a:lnTo>
                  <a:lnTo>
                    <a:pt x="0" y="81058"/>
                  </a:lnTo>
                  <a:lnTo>
                    <a:pt x="3047" y="91067"/>
                  </a:lnTo>
                  <a:lnTo>
                    <a:pt x="8588" y="98910"/>
                  </a:lnTo>
                  <a:lnTo>
                    <a:pt x="15791" y="105308"/>
                  </a:lnTo>
                  <a:lnTo>
                    <a:pt x="24103" y="108404"/>
                  </a:lnTo>
                  <a:lnTo>
                    <a:pt x="42697" y="108724"/>
                  </a:lnTo>
                  <a:lnTo>
                    <a:pt x="59540" y="98728"/>
                  </a:lnTo>
                  <a:lnTo>
                    <a:pt x="67307" y="91149"/>
                  </a:lnTo>
                  <a:lnTo>
                    <a:pt x="71315" y="81417"/>
                  </a:lnTo>
                  <a:lnTo>
                    <a:pt x="72649" y="58125"/>
                  </a:lnTo>
                  <a:lnTo>
                    <a:pt x="70197" y="50042"/>
                  </a:lnTo>
                  <a:lnTo>
                    <a:pt x="66223" y="44654"/>
                  </a:lnTo>
                  <a:lnTo>
                    <a:pt x="51255" y="338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942575" y="1237814"/>
              <a:ext cx="99954" cy="215119"/>
            </a:xfrm>
            <a:custGeom>
              <a:avLst/>
              <a:gdLst/>
              <a:ahLst/>
              <a:cxnLst/>
              <a:rect l="0" t="0" r="0" b="0"/>
              <a:pathLst>
                <a:path w="99954" h="215119">
                  <a:moveTo>
                    <a:pt x="15725" y="215118"/>
                  </a:moveTo>
                  <a:lnTo>
                    <a:pt x="7392" y="177640"/>
                  </a:lnTo>
                  <a:lnTo>
                    <a:pt x="5630" y="126217"/>
                  </a:lnTo>
                  <a:lnTo>
                    <a:pt x="4112" y="70999"/>
                  </a:lnTo>
                  <a:lnTo>
                    <a:pt x="0" y="18151"/>
                  </a:lnTo>
                  <a:lnTo>
                    <a:pt x="1732" y="6598"/>
                  </a:lnTo>
                  <a:lnTo>
                    <a:pt x="6396" y="1235"/>
                  </a:lnTo>
                  <a:lnTo>
                    <a:pt x="13016" y="0"/>
                  </a:lnTo>
                  <a:lnTo>
                    <a:pt x="20938" y="1516"/>
                  </a:lnTo>
                  <a:lnTo>
                    <a:pt x="27389" y="6036"/>
                  </a:lnTo>
                  <a:lnTo>
                    <a:pt x="61049" y="58246"/>
                  </a:lnTo>
                  <a:lnTo>
                    <a:pt x="81904" y="115561"/>
                  </a:lnTo>
                  <a:lnTo>
                    <a:pt x="99953" y="1624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926715" y="1339314"/>
              <a:ext cx="105286" cy="8334"/>
            </a:xfrm>
            <a:custGeom>
              <a:avLst/>
              <a:gdLst/>
              <a:ahLst/>
              <a:cxnLst/>
              <a:rect l="0" t="0" r="0" b="0"/>
              <a:pathLst>
                <a:path w="105286" h="8334">
                  <a:moveTo>
                    <a:pt x="105285" y="8333"/>
                  </a:moveTo>
                  <a:lnTo>
                    <a:pt x="67807" y="0"/>
                  </a:lnTo>
                  <a:lnTo>
                    <a:pt x="32959" y="1575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1968829" y="2177245"/>
            <a:ext cx="866128" cy="391716"/>
            <a:chOff x="1968829" y="2177245"/>
            <a:chExt cx="866128" cy="391716"/>
          </a:xfrm>
        </p:grpSpPr>
        <p:sp>
          <p:nvSpPr>
            <p:cNvPr id="68" name="Freeform 67"/>
            <p:cNvSpPr/>
            <p:nvPr/>
          </p:nvSpPr>
          <p:spPr>
            <a:xfrm>
              <a:off x="1968829" y="2287821"/>
              <a:ext cx="140014" cy="225332"/>
            </a:xfrm>
            <a:custGeom>
              <a:avLst/>
              <a:gdLst/>
              <a:ahLst/>
              <a:cxnLst/>
              <a:rect l="0" t="0" r="0" b="0"/>
              <a:pathLst>
                <a:path w="140014" h="225332">
                  <a:moveTo>
                    <a:pt x="10528" y="49505"/>
                  </a:moveTo>
                  <a:lnTo>
                    <a:pt x="21981" y="106769"/>
                  </a:lnTo>
                  <a:lnTo>
                    <a:pt x="35277" y="167661"/>
                  </a:lnTo>
                  <a:lnTo>
                    <a:pt x="36386" y="173899"/>
                  </a:lnTo>
                  <a:lnTo>
                    <a:pt x="35956" y="174549"/>
                  </a:lnTo>
                  <a:lnTo>
                    <a:pt x="17187" y="112831"/>
                  </a:lnTo>
                  <a:lnTo>
                    <a:pt x="12501" y="69958"/>
                  </a:lnTo>
                  <a:lnTo>
                    <a:pt x="17644" y="43387"/>
                  </a:lnTo>
                  <a:lnTo>
                    <a:pt x="33694" y="11817"/>
                  </a:lnTo>
                  <a:lnTo>
                    <a:pt x="40010" y="3323"/>
                  </a:lnTo>
                  <a:lnTo>
                    <a:pt x="47730" y="0"/>
                  </a:lnTo>
                  <a:lnTo>
                    <a:pt x="56386" y="124"/>
                  </a:lnTo>
                  <a:lnTo>
                    <a:pt x="65667" y="2546"/>
                  </a:lnTo>
                  <a:lnTo>
                    <a:pt x="71854" y="8840"/>
                  </a:lnTo>
                  <a:lnTo>
                    <a:pt x="78728" y="28312"/>
                  </a:lnTo>
                  <a:lnTo>
                    <a:pt x="77009" y="59993"/>
                  </a:lnTo>
                  <a:lnTo>
                    <a:pt x="68931" y="77953"/>
                  </a:lnTo>
                  <a:lnTo>
                    <a:pt x="42655" y="111093"/>
                  </a:lnTo>
                  <a:lnTo>
                    <a:pt x="67632" y="98198"/>
                  </a:lnTo>
                  <a:lnTo>
                    <a:pt x="86211" y="97663"/>
                  </a:lnTo>
                  <a:lnTo>
                    <a:pt x="104996" y="102494"/>
                  </a:lnTo>
                  <a:lnTo>
                    <a:pt x="121144" y="112440"/>
                  </a:lnTo>
                  <a:lnTo>
                    <a:pt x="133000" y="127779"/>
                  </a:lnTo>
                  <a:lnTo>
                    <a:pt x="137800" y="136783"/>
                  </a:lnTo>
                  <a:lnTo>
                    <a:pt x="140013" y="159265"/>
                  </a:lnTo>
                  <a:lnTo>
                    <a:pt x="135927" y="182515"/>
                  </a:lnTo>
                  <a:lnTo>
                    <a:pt x="126312" y="200648"/>
                  </a:lnTo>
                  <a:lnTo>
                    <a:pt x="111121" y="213386"/>
                  </a:lnTo>
                  <a:lnTo>
                    <a:pt x="91501" y="221777"/>
                  </a:lnTo>
                  <a:lnTo>
                    <a:pt x="55317" y="225331"/>
                  </a:lnTo>
                  <a:lnTo>
                    <a:pt x="24189" y="219495"/>
                  </a:lnTo>
                  <a:lnTo>
                    <a:pt x="0" y="2074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758154" y="2177245"/>
              <a:ext cx="76803" cy="77159"/>
            </a:xfrm>
            <a:custGeom>
              <a:avLst/>
              <a:gdLst/>
              <a:ahLst/>
              <a:cxnLst/>
              <a:rect l="0" t="0" r="0" b="0"/>
              <a:pathLst>
                <a:path w="76803" h="77159">
                  <a:moveTo>
                    <a:pt x="74011" y="12682"/>
                  </a:moveTo>
                  <a:lnTo>
                    <a:pt x="49965" y="22257"/>
                  </a:lnTo>
                  <a:lnTo>
                    <a:pt x="35638" y="32925"/>
                  </a:lnTo>
                  <a:lnTo>
                    <a:pt x="20008" y="57674"/>
                  </a:lnTo>
                  <a:lnTo>
                    <a:pt x="20461" y="64904"/>
                  </a:lnTo>
                  <a:lnTo>
                    <a:pt x="24273" y="70893"/>
                  </a:lnTo>
                  <a:lnTo>
                    <a:pt x="30324" y="76056"/>
                  </a:lnTo>
                  <a:lnTo>
                    <a:pt x="37868" y="77158"/>
                  </a:lnTo>
                  <a:lnTo>
                    <a:pt x="55608" y="72144"/>
                  </a:lnTo>
                  <a:lnTo>
                    <a:pt x="68952" y="58997"/>
                  </a:lnTo>
                  <a:lnTo>
                    <a:pt x="74148" y="50577"/>
                  </a:lnTo>
                  <a:lnTo>
                    <a:pt x="76802" y="31864"/>
                  </a:lnTo>
                  <a:lnTo>
                    <a:pt x="75872" y="21961"/>
                  </a:lnTo>
                  <a:lnTo>
                    <a:pt x="71742" y="14188"/>
                  </a:lnTo>
                  <a:lnTo>
                    <a:pt x="57795" y="2433"/>
                  </a:lnTo>
                  <a:lnTo>
                    <a:pt x="49163" y="0"/>
                  </a:lnTo>
                  <a:lnTo>
                    <a:pt x="30212" y="417"/>
                  </a:lnTo>
                  <a:lnTo>
                    <a:pt x="13211" y="10740"/>
                  </a:lnTo>
                  <a:lnTo>
                    <a:pt x="5402" y="18407"/>
                  </a:lnTo>
                  <a:lnTo>
                    <a:pt x="1365" y="28197"/>
                  </a:lnTo>
                  <a:lnTo>
                    <a:pt x="0" y="51553"/>
                  </a:lnTo>
                  <a:lnTo>
                    <a:pt x="3614" y="60823"/>
                  </a:lnTo>
                  <a:lnTo>
                    <a:pt x="16987" y="74242"/>
                  </a:lnTo>
                  <a:lnTo>
                    <a:pt x="24297" y="75949"/>
                  </a:lnTo>
                  <a:lnTo>
                    <a:pt x="31510" y="74747"/>
                  </a:lnTo>
                  <a:lnTo>
                    <a:pt x="38658" y="71606"/>
                  </a:lnTo>
                  <a:lnTo>
                    <a:pt x="49720" y="58758"/>
                  </a:lnTo>
                  <a:lnTo>
                    <a:pt x="54308" y="50418"/>
                  </a:lnTo>
                  <a:lnTo>
                    <a:pt x="55026" y="42519"/>
                  </a:lnTo>
                  <a:lnTo>
                    <a:pt x="49586" y="27503"/>
                  </a:lnTo>
                  <a:lnTo>
                    <a:pt x="31897" y="21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696239" y="2398528"/>
              <a:ext cx="135927" cy="170433"/>
            </a:xfrm>
            <a:custGeom>
              <a:avLst/>
              <a:gdLst/>
              <a:ahLst/>
              <a:cxnLst/>
              <a:rect l="0" t="0" r="0" b="0"/>
              <a:pathLst>
                <a:path w="135927" h="170433">
                  <a:moveTo>
                    <a:pt x="83284" y="33554"/>
                  </a:moveTo>
                  <a:lnTo>
                    <a:pt x="77695" y="16787"/>
                  </a:lnTo>
                  <a:lnTo>
                    <a:pt x="65592" y="5435"/>
                  </a:lnTo>
                  <a:lnTo>
                    <a:pt x="57451" y="770"/>
                  </a:lnTo>
                  <a:lnTo>
                    <a:pt x="48515" y="0"/>
                  </a:lnTo>
                  <a:lnTo>
                    <a:pt x="29227" y="5383"/>
                  </a:lnTo>
                  <a:lnTo>
                    <a:pt x="15195" y="18694"/>
                  </a:lnTo>
                  <a:lnTo>
                    <a:pt x="9815" y="27157"/>
                  </a:lnTo>
                  <a:lnTo>
                    <a:pt x="2244" y="61425"/>
                  </a:lnTo>
                  <a:lnTo>
                    <a:pt x="0" y="101214"/>
                  </a:lnTo>
                  <a:lnTo>
                    <a:pt x="5715" y="125627"/>
                  </a:lnTo>
                  <a:lnTo>
                    <a:pt x="22086" y="155981"/>
                  </a:lnTo>
                  <a:lnTo>
                    <a:pt x="28447" y="164306"/>
                  </a:lnTo>
                  <a:lnTo>
                    <a:pt x="36198" y="168685"/>
                  </a:lnTo>
                  <a:lnTo>
                    <a:pt x="54168" y="170432"/>
                  </a:lnTo>
                  <a:lnTo>
                    <a:pt x="70733" y="164189"/>
                  </a:lnTo>
                  <a:lnTo>
                    <a:pt x="114692" y="130883"/>
                  </a:lnTo>
                  <a:lnTo>
                    <a:pt x="135926" y="117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836073" y="3592412"/>
            <a:ext cx="415173" cy="437108"/>
            <a:chOff x="836073" y="3592412"/>
            <a:chExt cx="415173" cy="437108"/>
          </a:xfrm>
        </p:grpSpPr>
        <p:sp>
          <p:nvSpPr>
            <p:cNvPr id="72" name="Freeform 71"/>
            <p:cNvSpPr/>
            <p:nvPr/>
          </p:nvSpPr>
          <p:spPr>
            <a:xfrm>
              <a:off x="967289" y="3704138"/>
              <a:ext cx="152011" cy="272448"/>
            </a:xfrm>
            <a:custGeom>
              <a:avLst/>
              <a:gdLst/>
              <a:ahLst/>
              <a:cxnLst/>
              <a:rect l="0" t="0" r="0" b="0"/>
              <a:pathLst>
                <a:path w="152011" h="272448">
                  <a:moveTo>
                    <a:pt x="53975" y="12421"/>
                  </a:moveTo>
                  <a:lnTo>
                    <a:pt x="4477" y="72014"/>
                  </a:lnTo>
                  <a:lnTo>
                    <a:pt x="1089" y="73207"/>
                  </a:lnTo>
                  <a:lnTo>
                    <a:pt x="0" y="70492"/>
                  </a:lnTo>
                  <a:lnTo>
                    <a:pt x="6658" y="40920"/>
                  </a:lnTo>
                  <a:lnTo>
                    <a:pt x="21498" y="17096"/>
                  </a:lnTo>
                  <a:lnTo>
                    <a:pt x="37201" y="5530"/>
                  </a:lnTo>
                  <a:lnTo>
                    <a:pt x="46302" y="808"/>
                  </a:lnTo>
                  <a:lnTo>
                    <a:pt x="54709" y="0"/>
                  </a:lnTo>
                  <a:lnTo>
                    <a:pt x="70289" y="5341"/>
                  </a:lnTo>
                  <a:lnTo>
                    <a:pt x="81892" y="18633"/>
                  </a:lnTo>
                  <a:lnTo>
                    <a:pt x="86625" y="27091"/>
                  </a:lnTo>
                  <a:lnTo>
                    <a:pt x="88763" y="48967"/>
                  </a:lnTo>
                  <a:lnTo>
                    <a:pt x="84644" y="73117"/>
                  </a:lnTo>
                  <a:lnTo>
                    <a:pt x="69171" y="105275"/>
                  </a:lnTo>
                  <a:lnTo>
                    <a:pt x="54448" y="125461"/>
                  </a:lnTo>
                  <a:lnTo>
                    <a:pt x="55460" y="125216"/>
                  </a:lnTo>
                  <a:lnTo>
                    <a:pt x="58475" y="122713"/>
                  </a:lnTo>
                  <a:lnTo>
                    <a:pt x="85074" y="119189"/>
                  </a:lnTo>
                  <a:lnTo>
                    <a:pt x="103281" y="124605"/>
                  </a:lnTo>
                  <a:lnTo>
                    <a:pt x="134034" y="147145"/>
                  </a:lnTo>
                  <a:lnTo>
                    <a:pt x="149966" y="178421"/>
                  </a:lnTo>
                  <a:lnTo>
                    <a:pt x="152010" y="203962"/>
                  </a:lnTo>
                  <a:lnTo>
                    <a:pt x="150917" y="217324"/>
                  </a:lnTo>
                  <a:lnTo>
                    <a:pt x="140344" y="238410"/>
                  </a:lnTo>
                  <a:lnTo>
                    <a:pt x="132611" y="247308"/>
                  </a:lnTo>
                  <a:lnTo>
                    <a:pt x="111541" y="260315"/>
                  </a:lnTo>
                  <a:lnTo>
                    <a:pt x="86579" y="268826"/>
                  </a:lnTo>
                  <a:lnTo>
                    <a:pt x="47388" y="272447"/>
                  </a:lnTo>
                  <a:lnTo>
                    <a:pt x="1332" y="2651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36073" y="3592412"/>
              <a:ext cx="415173" cy="437108"/>
            </a:xfrm>
            <a:custGeom>
              <a:avLst/>
              <a:gdLst/>
              <a:ahLst/>
              <a:cxnLst/>
              <a:rect l="0" t="0" r="0" b="0"/>
              <a:pathLst>
                <a:path w="415173" h="437108">
                  <a:moveTo>
                    <a:pt x="248362" y="8334"/>
                  </a:moveTo>
                  <a:lnTo>
                    <a:pt x="210884" y="0"/>
                  </a:lnTo>
                  <a:lnTo>
                    <a:pt x="186081" y="1120"/>
                  </a:lnTo>
                  <a:lnTo>
                    <a:pt x="132031" y="20903"/>
                  </a:lnTo>
                  <a:lnTo>
                    <a:pt x="87473" y="47341"/>
                  </a:lnTo>
                  <a:lnTo>
                    <a:pt x="56141" y="77434"/>
                  </a:lnTo>
                  <a:lnTo>
                    <a:pt x="20350" y="139428"/>
                  </a:lnTo>
                  <a:lnTo>
                    <a:pt x="1765" y="195753"/>
                  </a:lnTo>
                  <a:lnTo>
                    <a:pt x="0" y="258871"/>
                  </a:lnTo>
                  <a:lnTo>
                    <a:pt x="6957" y="288140"/>
                  </a:lnTo>
                  <a:lnTo>
                    <a:pt x="36900" y="341938"/>
                  </a:lnTo>
                  <a:lnTo>
                    <a:pt x="71281" y="386706"/>
                  </a:lnTo>
                  <a:lnTo>
                    <a:pt x="111867" y="419769"/>
                  </a:lnTo>
                  <a:lnTo>
                    <a:pt x="132715" y="430230"/>
                  </a:lnTo>
                  <a:lnTo>
                    <a:pt x="175362" y="437107"/>
                  </a:lnTo>
                  <a:lnTo>
                    <a:pt x="226533" y="431025"/>
                  </a:lnTo>
                  <a:lnTo>
                    <a:pt x="277369" y="415439"/>
                  </a:lnTo>
                  <a:lnTo>
                    <a:pt x="310769" y="393730"/>
                  </a:lnTo>
                  <a:lnTo>
                    <a:pt x="366303" y="334352"/>
                  </a:lnTo>
                  <a:lnTo>
                    <a:pt x="383838" y="312328"/>
                  </a:lnTo>
                  <a:lnTo>
                    <a:pt x="404627" y="260061"/>
                  </a:lnTo>
                  <a:lnTo>
                    <a:pt x="414410" y="199087"/>
                  </a:lnTo>
                  <a:lnTo>
                    <a:pt x="415172" y="140293"/>
                  </a:lnTo>
                  <a:lnTo>
                    <a:pt x="402101" y="82773"/>
                  </a:lnTo>
                  <a:lnTo>
                    <a:pt x="386461" y="56256"/>
                  </a:lnTo>
                  <a:lnTo>
                    <a:pt x="370570" y="44060"/>
                  </a:lnTo>
                  <a:lnTo>
                    <a:pt x="320595" y="21110"/>
                  </a:lnTo>
                  <a:lnTo>
                    <a:pt x="291384" y="17132"/>
                  </a:lnTo>
                  <a:lnTo>
                    <a:pt x="228914" y="24110"/>
                  </a:lnTo>
                  <a:lnTo>
                    <a:pt x="177609" y="44594"/>
                  </a:lnTo>
                  <a:lnTo>
                    <a:pt x="121599" y="84844"/>
                  </a:lnTo>
                  <a:lnTo>
                    <a:pt x="90434" y="1136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2400554" y="4843145"/>
            <a:ext cx="1400174" cy="0"/>
          </a:xfrm>
          <a:prstGeom prst="line">
            <a:avLst/>
          </a:prstGeom>
          <a:ln w="38100" cap="flat" cmpd="sng" algn="ctr">
            <a:solidFill>
              <a:srgbClr val="009300"/>
            </a:solidFill>
            <a:prstDash val="solid"/>
            <a:round/>
            <a:headEnd type="oval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 flipH="1" flipV="1">
            <a:off x="1158113" y="4464050"/>
            <a:ext cx="1263395" cy="368553"/>
          </a:xfrm>
          <a:prstGeom prst="line">
            <a:avLst/>
          </a:prstGeom>
          <a:ln w="38100" cap="flat" cmpd="sng" algn="ctr">
            <a:solidFill>
              <a:srgbClr val="009300"/>
            </a:solidFill>
            <a:prstDash val="solid"/>
            <a:round/>
            <a:headEnd type="oval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Freeform 76"/>
          <p:cNvSpPr/>
          <p:nvPr/>
        </p:nvSpPr>
        <p:spPr>
          <a:xfrm>
            <a:off x="2364854" y="4749956"/>
            <a:ext cx="102780" cy="167299"/>
          </a:xfrm>
          <a:custGeom>
            <a:avLst/>
            <a:gdLst/>
            <a:ahLst/>
            <a:cxnLst/>
            <a:rect l="0" t="0" r="0" b="0"/>
            <a:pathLst>
              <a:path w="102780" h="167299">
                <a:moveTo>
                  <a:pt x="56700" y="29982"/>
                </a:moveTo>
                <a:lnTo>
                  <a:pt x="39932" y="35571"/>
                </a:lnTo>
                <a:lnTo>
                  <a:pt x="28581" y="47674"/>
                </a:lnTo>
                <a:lnTo>
                  <a:pt x="20806" y="65921"/>
                </a:lnTo>
                <a:lnTo>
                  <a:pt x="17350" y="89628"/>
                </a:lnTo>
                <a:lnTo>
                  <a:pt x="19938" y="96652"/>
                </a:lnTo>
                <a:lnTo>
                  <a:pt x="25173" y="100165"/>
                </a:lnTo>
                <a:lnTo>
                  <a:pt x="40348" y="100949"/>
                </a:lnTo>
                <a:lnTo>
                  <a:pt x="58791" y="97397"/>
                </a:lnTo>
                <a:lnTo>
                  <a:pt x="75567" y="85681"/>
                </a:lnTo>
                <a:lnTo>
                  <a:pt x="83316" y="77643"/>
                </a:lnTo>
                <a:lnTo>
                  <a:pt x="91926" y="56233"/>
                </a:lnTo>
                <a:lnTo>
                  <a:pt x="94222" y="43973"/>
                </a:lnTo>
                <a:lnTo>
                  <a:pt x="90534" y="20992"/>
                </a:lnTo>
                <a:lnTo>
                  <a:pt x="86275" y="9951"/>
                </a:lnTo>
                <a:lnTo>
                  <a:pt x="79926" y="3760"/>
                </a:lnTo>
                <a:lnTo>
                  <a:pt x="72184" y="802"/>
                </a:lnTo>
                <a:lnTo>
                  <a:pt x="63513" y="0"/>
                </a:lnTo>
                <a:lnTo>
                  <a:pt x="55393" y="2975"/>
                </a:lnTo>
                <a:lnTo>
                  <a:pt x="18386" y="36910"/>
                </a:lnTo>
                <a:lnTo>
                  <a:pt x="10426" y="57237"/>
                </a:lnTo>
                <a:lnTo>
                  <a:pt x="0" y="119706"/>
                </a:lnTo>
                <a:lnTo>
                  <a:pt x="6544" y="138489"/>
                </a:lnTo>
                <a:lnTo>
                  <a:pt x="23382" y="162218"/>
                </a:lnTo>
                <a:lnTo>
                  <a:pt x="30978" y="166102"/>
                </a:lnTo>
                <a:lnTo>
                  <a:pt x="48777" y="167298"/>
                </a:lnTo>
                <a:lnTo>
                  <a:pt x="65267" y="160812"/>
                </a:lnTo>
                <a:lnTo>
                  <a:pt x="72940" y="155806"/>
                </a:lnTo>
                <a:lnTo>
                  <a:pt x="84585" y="140886"/>
                </a:lnTo>
                <a:lnTo>
                  <a:pt x="101592" y="102711"/>
                </a:lnTo>
                <a:lnTo>
                  <a:pt x="102779" y="82193"/>
                </a:lnTo>
                <a:lnTo>
                  <a:pt x="94008" y="40425"/>
                </a:lnTo>
                <a:lnTo>
                  <a:pt x="87421" y="34604"/>
                </a:lnTo>
                <a:lnTo>
                  <a:pt x="78351" y="31893"/>
                </a:lnTo>
                <a:lnTo>
                  <a:pt x="67624" y="31256"/>
                </a:lnTo>
                <a:lnTo>
                  <a:pt x="58134" y="34341"/>
                </a:lnTo>
                <a:lnTo>
                  <a:pt x="41350" y="47127"/>
                </a:lnTo>
                <a:lnTo>
                  <a:pt x="24336" y="74056"/>
                </a:lnTo>
                <a:lnTo>
                  <a:pt x="23425" y="83931"/>
                </a:lnTo>
                <a:lnTo>
                  <a:pt x="28653" y="104262"/>
                </a:lnTo>
                <a:lnTo>
                  <a:pt x="41895" y="118757"/>
                </a:lnTo>
                <a:lnTo>
                  <a:pt x="50340" y="124260"/>
                </a:lnTo>
                <a:lnTo>
                  <a:pt x="58309" y="124420"/>
                </a:lnTo>
                <a:lnTo>
                  <a:pt x="65961" y="121016"/>
                </a:lnTo>
                <a:lnTo>
                  <a:pt x="73403" y="115238"/>
                </a:lnTo>
                <a:lnTo>
                  <a:pt x="81671" y="99459"/>
                </a:lnTo>
                <a:lnTo>
                  <a:pt x="88285" y="7209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0" name="Group 79"/>
          <p:cNvGrpSpPr/>
          <p:nvPr/>
        </p:nvGrpSpPr>
        <p:grpSpPr>
          <a:xfrm>
            <a:off x="1137077" y="4395326"/>
            <a:ext cx="200043" cy="192868"/>
            <a:chOff x="1137077" y="4395326"/>
            <a:chExt cx="200043" cy="192868"/>
          </a:xfrm>
        </p:grpSpPr>
        <p:sp>
          <p:nvSpPr>
            <p:cNvPr id="78" name="Freeform 77"/>
            <p:cNvSpPr/>
            <p:nvPr/>
          </p:nvSpPr>
          <p:spPr>
            <a:xfrm>
              <a:off x="1147606" y="441144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137077" y="4395326"/>
              <a:ext cx="200043" cy="192868"/>
            </a:xfrm>
            <a:custGeom>
              <a:avLst/>
              <a:gdLst/>
              <a:ahLst/>
              <a:cxnLst/>
              <a:rect l="0" t="0" r="0" b="0"/>
              <a:pathLst>
                <a:path w="200043" h="192868">
                  <a:moveTo>
                    <a:pt x="0" y="26643"/>
                  </a:moveTo>
                  <a:lnTo>
                    <a:pt x="5589" y="43410"/>
                  </a:lnTo>
                  <a:lnTo>
                    <a:pt x="17692" y="57882"/>
                  </a:lnTo>
                  <a:lnTo>
                    <a:pt x="54539" y="94448"/>
                  </a:lnTo>
                  <a:lnTo>
                    <a:pt x="92262" y="155451"/>
                  </a:lnTo>
                  <a:lnTo>
                    <a:pt x="107666" y="182181"/>
                  </a:lnTo>
                  <a:lnTo>
                    <a:pt x="113891" y="189996"/>
                  </a:lnTo>
                  <a:lnTo>
                    <a:pt x="114532" y="192867"/>
                  </a:lnTo>
                  <a:lnTo>
                    <a:pt x="111450" y="192441"/>
                  </a:lnTo>
                  <a:lnTo>
                    <a:pt x="99836" y="185729"/>
                  </a:lnTo>
                  <a:lnTo>
                    <a:pt x="59491" y="147791"/>
                  </a:lnTo>
                  <a:lnTo>
                    <a:pt x="13638" y="87314"/>
                  </a:lnTo>
                  <a:lnTo>
                    <a:pt x="9092" y="77619"/>
                  </a:lnTo>
                  <a:lnTo>
                    <a:pt x="7161" y="57488"/>
                  </a:lnTo>
                  <a:lnTo>
                    <a:pt x="8283" y="47206"/>
                  </a:lnTo>
                  <a:lnTo>
                    <a:pt x="12541" y="39182"/>
                  </a:lnTo>
                  <a:lnTo>
                    <a:pt x="26631" y="27146"/>
                  </a:lnTo>
                  <a:lnTo>
                    <a:pt x="54294" y="13794"/>
                  </a:lnTo>
                  <a:lnTo>
                    <a:pt x="113836" y="3547"/>
                  </a:lnTo>
                  <a:lnTo>
                    <a:pt x="135992" y="0"/>
                  </a:lnTo>
                  <a:lnTo>
                    <a:pt x="175692" y="4136"/>
                  </a:lnTo>
                  <a:lnTo>
                    <a:pt x="200042" y="5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1" name="Freeform 80"/>
          <p:cNvSpPr/>
          <p:nvPr/>
        </p:nvSpPr>
        <p:spPr>
          <a:xfrm>
            <a:off x="3681140" y="4724182"/>
            <a:ext cx="151406" cy="255798"/>
          </a:xfrm>
          <a:custGeom>
            <a:avLst/>
            <a:gdLst/>
            <a:ahLst/>
            <a:cxnLst/>
            <a:rect l="0" t="0" r="0" b="0"/>
            <a:pathLst>
              <a:path w="151406" h="255798">
                <a:moveTo>
                  <a:pt x="151233" y="87341"/>
                </a:moveTo>
                <a:lnTo>
                  <a:pt x="127186" y="77765"/>
                </a:lnTo>
                <a:lnTo>
                  <a:pt x="69231" y="34344"/>
                </a:lnTo>
                <a:lnTo>
                  <a:pt x="52786" y="21673"/>
                </a:lnTo>
                <a:lnTo>
                  <a:pt x="3347" y="199"/>
                </a:lnTo>
                <a:lnTo>
                  <a:pt x="0" y="0"/>
                </a:lnTo>
                <a:lnTo>
                  <a:pt x="1278" y="2208"/>
                </a:lnTo>
                <a:lnTo>
                  <a:pt x="12057" y="9730"/>
                </a:lnTo>
                <a:lnTo>
                  <a:pt x="67726" y="38389"/>
                </a:lnTo>
                <a:lnTo>
                  <a:pt x="129069" y="63652"/>
                </a:lnTo>
                <a:lnTo>
                  <a:pt x="145672" y="75253"/>
                </a:lnTo>
                <a:lnTo>
                  <a:pt x="149865" y="82792"/>
                </a:lnTo>
                <a:lnTo>
                  <a:pt x="151405" y="100527"/>
                </a:lnTo>
                <a:lnTo>
                  <a:pt x="145070" y="116988"/>
                </a:lnTo>
                <a:lnTo>
                  <a:pt x="121939" y="146619"/>
                </a:lnTo>
                <a:lnTo>
                  <a:pt x="64399" y="196113"/>
                </a:lnTo>
                <a:lnTo>
                  <a:pt x="3834" y="25579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Freeform 81"/>
          <p:cNvSpPr/>
          <p:nvPr/>
        </p:nvSpPr>
        <p:spPr>
          <a:xfrm>
            <a:off x="1487553" y="4476309"/>
            <a:ext cx="88990" cy="135236"/>
          </a:xfrm>
          <a:custGeom>
            <a:avLst/>
            <a:gdLst/>
            <a:ahLst/>
            <a:cxnLst/>
            <a:rect l="0" t="0" r="0" b="0"/>
            <a:pathLst>
              <a:path w="88990" h="135236">
                <a:moveTo>
                  <a:pt x="49607" y="72002"/>
                </a:moveTo>
                <a:lnTo>
                  <a:pt x="32840" y="66412"/>
                </a:lnTo>
                <a:lnTo>
                  <a:pt x="26730" y="68276"/>
                </a:lnTo>
                <a:lnTo>
                  <a:pt x="21488" y="73027"/>
                </a:lnTo>
                <a:lnTo>
                  <a:pt x="16823" y="79704"/>
                </a:lnTo>
                <a:lnTo>
                  <a:pt x="14883" y="87665"/>
                </a:lnTo>
                <a:lnTo>
                  <a:pt x="15847" y="105869"/>
                </a:lnTo>
                <a:lnTo>
                  <a:pt x="23294" y="122539"/>
                </a:lnTo>
                <a:lnTo>
                  <a:pt x="28556" y="130259"/>
                </a:lnTo>
                <a:lnTo>
                  <a:pt x="35573" y="133067"/>
                </a:lnTo>
                <a:lnTo>
                  <a:pt x="43760" y="132599"/>
                </a:lnTo>
                <a:lnTo>
                  <a:pt x="52728" y="129947"/>
                </a:lnTo>
                <a:lnTo>
                  <a:pt x="59877" y="124670"/>
                </a:lnTo>
                <a:lnTo>
                  <a:pt x="70939" y="109448"/>
                </a:lnTo>
                <a:lnTo>
                  <a:pt x="83744" y="81147"/>
                </a:lnTo>
                <a:lnTo>
                  <a:pt x="85056" y="57739"/>
                </a:lnTo>
                <a:lnTo>
                  <a:pt x="80570" y="32908"/>
                </a:lnTo>
                <a:lnTo>
                  <a:pt x="70777" y="10173"/>
                </a:lnTo>
                <a:lnTo>
                  <a:pt x="63721" y="3876"/>
                </a:lnTo>
                <a:lnTo>
                  <a:pt x="55507" y="848"/>
                </a:lnTo>
                <a:lnTo>
                  <a:pt x="46521" y="0"/>
                </a:lnTo>
                <a:lnTo>
                  <a:pt x="30298" y="5296"/>
                </a:lnTo>
                <a:lnTo>
                  <a:pt x="22697" y="9984"/>
                </a:lnTo>
                <a:lnTo>
                  <a:pt x="11131" y="24551"/>
                </a:lnTo>
                <a:lnTo>
                  <a:pt x="3261" y="43893"/>
                </a:lnTo>
                <a:lnTo>
                  <a:pt x="0" y="79921"/>
                </a:lnTo>
                <a:lnTo>
                  <a:pt x="3383" y="102427"/>
                </a:lnTo>
                <a:lnTo>
                  <a:pt x="11906" y="121009"/>
                </a:lnTo>
                <a:lnTo>
                  <a:pt x="17454" y="129240"/>
                </a:lnTo>
                <a:lnTo>
                  <a:pt x="24662" y="133557"/>
                </a:lnTo>
                <a:lnTo>
                  <a:pt x="42030" y="135235"/>
                </a:lnTo>
                <a:lnTo>
                  <a:pt x="58328" y="128961"/>
                </a:lnTo>
                <a:lnTo>
                  <a:pt x="65949" y="124012"/>
                </a:lnTo>
                <a:lnTo>
                  <a:pt x="77537" y="109156"/>
                </a:lnTo>
                <a:lnTo>
                  <a:pt x="85417" y="89684"/>
                </a:lnTo>
                <a:lnTo>
                  <a:pt x="88919" y="65433"/>
                </a:lnTo>
                <a:lnTo>
                  <a:pt x="85174" y="57094"/>
                </a:lnTo>
                <a:lnTo>
                  <a:pt x="77998" y="51534"/>
                </a:lnTo>
                <a:lnTo>
                  <a:pt x="68534" y="47828"/>
                </a:lnTo>
                <a:lnTo>
                  <a:pt x="59886" y="47697"/>
                </a:lnTo>
                <a:lnTo>
                  <a:pt x="44037" y="53791"/>
                </a:lnTo>
                <a:lnTo>
                  <a:pt x="32314" y="67417"/>
                </a:lnTo>
                <a:lnTo>
                  <a:pt x="27550" y="75964"/>
                </a:lnTo>
                <a:lnTo>
                  <a:pt x="25376" y="97940"/>
                </a:lnTo>
                <a:lnTo>
                  <a:pt x="26434" y="110350"/>
                </a:lnTo>
                <a:lnTo>
                  <a:pt x="30649" y="119794"/>
                </a:lnTo>
                <a:lnTo>
                  <a:pt x="44691" y="133407"/>
                </a:lnTo>
                <a:lnTo>
                  <a:pt x="52179" y="135165"/>
                </a:lnTo>
                <a:lnTo>
                  <a:pt x="59510" y="133998"/>
                </a:lnTo>
                <a:lnTo>
                  <a:pt x="66738" y="130880"/>
                </a:lnTo>
                <a:lnTo>
                  <a:pt x="77888" y="118057"/>
                </a:lnTo>
                <a:lnTo>
                  <a:pt x="85573" y="99489"/>
                </a:lnTo>
                <a:lnTo>
                  <a:pt x="88989" y="75639"/>
                </a:lnTo>
                <a:lnTo>
                  <a:pt x="84268" y="55681"/>
                </a:lnTo>
                <a:lnTo>
                  <a:pt x="79733" y="47083"/>
                </a:lnTo>
                <a:lnTo>
                  <a:pt x="73201" y="42521"/>
                </a:lnTo>
                <a:lnTo>
                  <a:pt x="65336" y="40650"/>
                </a:lnTo>
                <a:lnTo>
                  <a:pt x="56584" y="40572"/>
                </a:lnTo>
                <a:lnTo>
                  <a:pt x="49579" y="44029"/>
                </a:lnTo>
                <a:lnTo>
                  <a:pt x="38676" y="57230"/>
                </a:lnTo>
                <a:lnTo>
                  <a:pt x="31550" y="89982"/>
                </a:lnTo>
                <a:lnTo>
                  <a:pt x="36123" y="109628"/>
                </a:lnTo>
                <a:lnTo>
                  <a:pt x="40618" y="118143"/>
                </a:lnTo>
                <a:lnTo>
                  <a:pt x="45954" y="121480"/>
                </a:lnTo>
                <a:lnTo>
                  <a:pt x="51851" y="121365"/>
                </a:lnTo>
                <a:lnTo>
                  <a:pt x="58122" y="118948"/>
                </a:lnTo>
                <a:lnTo>
                  <a:pt x="68209" y="106905"/>
                </a:lnTo>
                <a:lnTo>
                  <a:pt x="72537" y="98780"/>
                </a:lnTo>
                <a:lnTo>
                  <a:pt x="74226" y="77274"/>
                </a:lnTo>
                <a:lnTo>
                  <a:pt x="73039" y="64988"/>
                </a:lnTo>
                <a:lnTo>
                  <a:pt x="68738" y="55627"/>
                </a:lnTo>
                <a:lnTo>
                  <a:pt x="54600" y="42107"/>
                </a:lnTo>
                <a:lnTo>
                  <a:pt x="39738" y="35319"/>
                </a:lnTo>
                <a:lnTo>
                  <a:pt x="18022" y="2988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6" name="Group 85"/>
          <p:cNvGrpSpPr/>
          <p:nvPr/>
        </p:nvGrpSpPr>
        <p:grpSpPr>
          <a:xfrm>
            <a:off x="1453308" y="4861221"/>
            <a:ext cx="1052475" cy="445142"/>
            <a:chOff x="1453308" y="4861221"/>
            <a:chExt cx="1052475" cy="445142"/>
          </a:xfrm>
        </p:grpSpPr>
        <p:sp>
          <p:nvSpPr>
            <p:cNvPr id="83" name="Freeform 82"/>
            <p:cNvSpPr/>
            <p:nvPr/>
          </p:nvSpPr>
          <p:spPr>
            <a:xfrm>
              <a:off x="1453308" y="4861221"/>
              <a:ext cx="147024" cy="282387"/>
            </a:xfrm>
            <a:custGeom>
              <a:avLst/>
              <a:gdLst/>
              <a:ahLst/>
              <a:cxnLst/>
              <a:rect l="0" t="0" r="0" b="0"/>
              <a:pathLst>
                <a:path w="147024" h="282387">
                  <a:moveTo>
                    <a:pt x="115438" y="24002"/>
                  </a:moveTo>
                  <a:lnTo>
                    <a:pt x="97457" y="8360"/>
                  </a:lnTo>
                  <a:lnTo>
                    <a:pt x="80540" y="282"/>
                  </a:lnTo>
                  <a:lnTo>
                    <a:pt x="71116" y="0"/>
                  </a:lnTo>
                  <a:lnTo>
                    <a:pt x="51285" y="5925"/>
                  </a:lnTo>
                  <a:lnTo>
                    <a:pt x="33893" y="19477"/>
                  </a:lnTo>
                  <a:lnTo>
                    <a:pt x="19534" y="37198"/>
                  </a:lnTo>
                  <a:lnTo>
                    <a:pt x="9253" y="56773"/>
                  </a:lnTo>
                  <a:lnTo>
                    <a:pt x="1526" y="106341"/>
                  </a:lnTo>
                  <a:lnTo>
                    <a:pt x="0" y="161192"/>
                  </a:lnTo>
                  <a:lnTo>
                    <a:pt x="2131" y="187920"/>
                  </a:lnTo>
                  <a:lnTo>
                    <a:pt x="23365" y="244503"/>
                  </a:lnTo>
                  <a:lnTo>
                    <a:pt x="40064" y="270920"/>
                  </a:lnTo>
                  <a:lnTo>
                    <a:pt x="59321" y="279972"/>
                  </a:lnTo>
                  <a:lnTo>
                    <a:pt x="71008" y="282386"/>
                  </a:lnTo>
                  <a:lnTo>
                    <a:pt x="93351" y="278829"/>
                  </a:lnTo>
                  <a:lnTo>
                    <a:pt x="122542" y="263672"/>
                  </a:lnTo>
                  <a:lnTo>
                    <a:pt x="147023" y="2451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358383" y="5027414"/>
              <a:ext cx="147400" cy="278949"/>
            </a:xfrm>
            <a:custGeom>
              <a:avLst/>
              <a:gdLst/>
              <a:ahLst/>
              <a:cxnLst/>
              <a:rect l="0" t="0" r="0" b="0"/>
              <a:pathLst>
                <a:path w="147400" h="278949">
                  <a:moveTo>
                    <a:pt x="0" y="278948"/>
                  </a:moveTo>
                  <a:lnTo>
                    <a:pt x="3120" y="236256"/>
                  </a:lnTo>
                  <a:lnTo>
                    <a:pt x="17958" y="181776"/>
                  </a:lnTo>
                  <a:lnTo>
                    <a:pt x="28547" y="122277"/>
                  </a:lnTo>
                  <a:lnTo>
                    <a:pt x="36575" y="65117"/>
                  </a:lnTo>
                  <a:lnTo>
                    <a:pt x="50595" y="18341"/>
                  </a:lnTo>
                  <a:lnTo>
                    <a:pt x="61871" y="906"/>
                  </a:lnTo>
                  <a:lnTo>
                    <a:pt x="66984" y="0"/>
                  </a:lnTo>
                  <a:lnTo>
                    <a:pt x="71562" y="4076"/>
                  </a:lnTo>
                  <a:lnTo>
                    <a:pt x="90966" y="49729"/>
                  </a:lnTo>
                  <a:lnTo>
                    <a:pt x="108757" y="109192"/>
                  </a:lnTo>
                  <a:lnTo>
                    <a:pt x="126337" y="171297"/>
                  </a:lnTo>
                  <a:lnTo>
                    <a:pt x="144279" y="233507"/>
                  </a:lnTo>
                  <a:lnTo>
                    <a:pt x="147399" y="2578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411026" y="5201077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3348062" y="4781130"/>
            <a:ext cx="210571" cy="546290"/>
            <a:chOff x="3348062" y="4781130"/>
            <a:chExt cx="210571" cy="546290"/>
          </a:xfrm>
        </p:grpSpPr>
        <p:sp>
          <p:nvSpPr>
            <p:cNvPr id="87" name="Freeform 86"/>
            <p:cNvSpPr/>
            <p:nvPr/>
          </p:nvSpPr>
          <p:spPr>
            <a:xfrm>
              <a:off x="3348062" y="5060674"/>
              <a:ext cx="210571" cy="266746"/>
            </a:xfrm>
            <a:custGeom>
              <a:avLst/>
              <a:gdLst/>
              <a:ahLst/>
              <a:cxnLst/>
              <a:rect l="0" t="0" r="0" b="0"/>
              <a:pathLst>
                <a:path w="210571" h="266746">
                  <a:moveTo>
                    <a:pt x="0" y="235160"/>
                  </a:moveTo>
                  <a:lnTo>
                    <a:pt x="7235" y="207604"/>
                  </a:lnTo>
                  <a:lnTo>
                    <a:pt x="12997" y="151381"/>
                  </a:lnTo>
                  <a:lnTo>
                    <a:pt x="25054" y="89279"/>
                  </a:lnTo>
                  <a:lnTo>
                    <a:pt x="29650" y="43627"/>
                  </a:lnTo>
                  <a:lnTo>
                    <a:pt x="32635" y="36112"/>
                  </a:lnTo>
                  <a:lnTo>
                    <a:pt x="36964" y="33441"/>
                  </a:lnTo>
                  <a:lnTo>
                    <a:pt x="42190" y="34000"/>
                  </a:lnTo>
                  <a:lnTo>
                    <a:pt x="46844" y="37883"/>
                  </a:lnTo>
                  <a:lnTo>
                    <a:pt x="55134" y="51555"/>
                  </a:lnTo>
                  <a:lnTo>
                    <a:pt x="76685" y="104281"/>
                  </a:lnTo>
                  <a:lnTo>
                    <a:pt x="82709" y="112812"/>
                  </a:lnTo>
                  <a:lnTo>
                    <a:pt x="90234" y="117330"/>
                  </a:lnTo>
                  <a:lnTo>
                    <a:pt x="107954" y="119230"/>
                  </a:lnTo>
                  <a:lnTo>
                    <a:pt x="115253" y="114589"/>
                  </a:lnTo>
                  <a:lnTo>
                    <a:pt x="126483" y="96955"/>
                  </a:lnTo>
                  <a:lnTo>
                    <a:pt x="150613" y="35001"/>
                  </a:lnTo>
                  <a:lnTo>
                    <a:pt x="161349" y="3498"/>
                  </a:lnTo>
                  <a:lnTo>
                    <a:pt x="164888" y="0"/>
                  </a:lnTo>
                  <a:lnTo>
                    <a:pt x="168417" y="1178"/>
                  </a:lnTo>
                  <a:lnTo>
                    <a:pt x="171939" y="5472"/>
                  </a:lnTo>
                  <a:lnTo>
                    <a:pt x="178763" y="54392"/>
                  </a:lnTo>
                  <a:lnTo>
                    <a:pt x="185807" y="103350"/>
                  </a:lnTo>
                  <a:lnTo>
                    <a:pt x="189585" y="153731"/>
                  </a:lnTo>
                  <a:lnTo>
                    <a:pt x="200749" y="210150"/>
                  </a:lnTo>
                  <a:lnTo>
                    <a:pt x="210570" y="2667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391510" y="4781130"/>
              <a:ext cx="85927" cy="123377"/>
            </a:xfrm>
            <a:custGeom>
              <a:avLst/>
              <a:gdLst/>
              <a:ahLst/>
              <a:cxnLst/>
              <a:rect l="0" t="0" r="0" b="0"/>
              <a:pathLst>
                <a:path w="85927" h="123377">
                  <a:moveTo>
                    <a:pt x="51308" y="40922"/>
                  </a:moveTo>
                  <a:lnTo>
                    <a:pt x="28952" y="40922"/>
                  </a:lnTo>
                  <a:lnTo>
                    <a:pt x="21196" y="44431"/>
                  </a:lnTo>
                  <a:lnTo>
                    <a:pt x="9459" y="57689"/>
                  </a:lnTo>
                  <a:lnTo>
                    <a:pt x="8201" y="64968"/>
                  </a:lnTo>
                  <a:lnTo>
                    <a:pt x="9702" y="72160"/>
                  </a:lnTo>
                  <a:lnTo>
                    <a:pt x="13042" y="79295"/>
                  </a:lnTo>
                  <a:lnTo>
                    <a:pt x="26112" y="90342"/>
                  </a:lnTo>
                  <a:lnTo>
                    <a:pt x="34511" y="94925"/>
                  </a:lnTo>
                  <a:lnTo>
                    <a:pt x="42450" y="95642"/>
                  </a:lnTo>
                  <a:lnTo>
                    <a:pt x="57510" y="90198"/>
                  </a:lnTo>
                  <a:lnTo>
                    <a:pt x="68882" y="76860"/>
                  </a:lnTo>
                  <a:lnTo>
                    <a:pt x="73553" y="68390"/>
                  </a:lnTo>
                  <a:lnTo>
                    <a:pt x="75622" y="49620"/>
                  </a:lnTo>
                  <a:lnTo>
                    <a:pt x="71473" y="29580"/>
                  </a:lnTo>
                  <a:lnTo>
                    <a:pt x="61831" y="8974"/>
                  </a:lnTo>
                  <a:lnTo>
                    <a:pt x="54814" y="3246"/>
                  </a:lnTo>
                  <a:lnTo>
                    <a:pt x="46626" y="597"/>
                  </a:lnTo>
                  <a:lnTo>
                    <a:pt x="37658" y="0"/>
                  </a:lnTo>
                  <a:lnTo>
                    <a:pt x="21455" y="5577"/>
                  </a:lnTo>
                  <a:lnTo>
                    <a:pt x="13859" y="10339"/>
                  </a:lnTo>
                  <a:lnTo>
                    <a:pt x="8794" y="18194"/>
                  </a:lnTo>
                  <a:lnTo>
                    <a:pt x="1667" y="51605"/>
                  </a:lnTo>
                  <a:lnTo>
                    <a:pt x="0" y="77645"/>
                  </a:lnTo>
                  <a:lnTo>
                    <a:pt x="5498" y="101697"/>
                  </a:lnTo>
                  <a:lnTo>
                    <a:pt x="10240" y="113024"/>
                  </a:lnTo>
                  <a:lnTo>
                    <a:pt x="18080" y="119406"/>
                  </a:lnTo>
                  <a:lnTo>
                    <a:pt x="39270" y="123376"/>
                  </a:lnTo>
                  <a:lnTo>
                    <a:pt x="58046" y="118122"/>
                  </a:lnTo>
                  <a:lnTo>
                    <a:pt x="66328" y="113446"/>
                  </a:lnTo>
                  <a:lnTo>
                    <a:pt x="78651" y="98891"/>
                  </a:lnTo>
                  <a:lnTo>
                    <a:pt x="83575" y="90096"/>
                  </a:lnTo>
                  <a:lnTo>
                    <a:pt x="85926" y="70966"/>
                  </a:lnTo>
                  <a:lnTo>
                    <a:pt x="77904" y="30089"/>
                  </a:lnTo>
                  <a:lnTo>
                    <a:pt x="72548" y="22001"/>
                  </a:lnTo>
                  <a:lnTo>
                    <a:pt x="57239" y="9896"/>
                  </a:lnTo>
                  <a:lnTo>
                    <a:pt x="48243" y="8539"/>
                  </a:lnTo>
                  <a:lnTo>
                    <a:pt x="28889" y="13271"/>
                  </a:lnTo>
                  <a:lnTo>
                    <a:pt x="22324" y="20149"/>
                  </a:lnTo>
                  <a:lnTo>
                    <a:pt x="15030" y="40268"/>
                  </a:lnTo>
                  <a:lnTo>
                    <a:pt x="16512" y="72313"/>
                  </a:lnTo>
                  <a:lnTo>
                    <a:pt x="24535" y="90358"/>
                  </a:lnTo>
                  <a:lnTo>
                    <a:pt x="29950" y="98446"/>
                  </a:lnTo>
                  <a:lnTo>
                    <a:pt x="35899" y="101498"/>
                  </a:lnTo>
                  <a:lnTo>
                    <a:pt x="42205" y="101193"/>
                  </a:lnTo>
                  <a:lnTo>
                    <a:pt x="55451" y="94615"/>
                  </a:lnTo>
                  <a:lnTo>
                    <a:pt x="69137" y="83893"/>
                  </a:lnTo>
                  <a:lnTo>
                    <a:pt x="76780" y="65089"/>
                  </a:lnTo>
                  <a:lnTo>
                    <a:pt x="78818" y="53524"/>
                  </a:lnTo>
                  <a:lnTo>
                    <a:pt x="76667" y="44644"/>
                  </a:lnTo>
                  <a:lnTo>
                    <a:pt x="71724" y="37554"/>
                  </a:lnTo>
                  <a:lnTo>
                    <a:pt x="51308" y="198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90" name="Straight Connector 89"/>
          <p:cNvCxnSpPr/>
          <p:nvPr/>
        </p:nvCxnSpPr>
        <p:spPr>
          <a:xfrm>
            <a:off x="7077075" y="4811140"/>
            <a:ext cx="1221231" cy="0"/>
          </a:xfrm>
          <a:prstGeom prst="line">
            <a:avLst/>
          </a:prstGeom>
          <a:ln w="38100" cap="flat" cmpd="sng" algn="ctr">
            <a:solidFill>
              <a:srgbClr val="FF0080"/>
            </a:solidFill>
            <a:prstDash val="solid"/>
            <a:round/>
            <a:headEnd type="oval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 flipV="1">
            <a:off x="7077075" y="4558538"/>
            <a:ext cx="1200277" cy="231647"/>
          </a:xfrm>
          <a:prstGeom prst="line">
            <a:avLst/>
          </a:prstGeom>
          <a:ln w="38100" cap="flat" cmpd="sng" algn="ctr">
            <a:solidFill>
              <a:srgbClr val="FF0080"/>
            </a:solidFill>
            <a:prstDash val="solid"/>
            <a:round/>
            <a:headEnd type="oval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4" name="Group 93"/>
          <p:cNvGrpSpPr/>
          <p:nvPr/>
        </p:nvGrpSpPr>
        <p:grpSpPr>
          <a:xfrm>
            <a:off x="7944623" y="4550211"/>
            <a:ext cx="91247" cy="313609"/>
            <a:chOff x="7944623" y="4550211"/>
            <a:chExt cx="91247" cy="313609"/>
          </a:xfrm>
        </p:grpSpPr>
        <p:sp>
          <p:nvSpPr>
            <p:cNvPr id="92" name="Freeform 91"/>
            <p:cNvSpPr/>
            <p:nvPr/>
          </p:nvSpPr>
          <p:spPr>
            <a:xfrm>
              <a:off x="7959289" y="4550211"/>
              <a:ext cx="76581" cy="103901"/>
            </a:xfrm>
            <a:custGeom>
              <a:avLst/>
              <a:gdLst/>
              <a:ahLst/>
              <a:cxnLst/>
              <a:rect l="0" t="0" r="0" b="0"/>
              <a:pathLst>
                <a:path w="76581" h="103901">
                  <a:moveTo>
                    <a:pt x="44277" y="8299"/>
                  </a:moveTo>
                  <a:lnTo>
                    <a:pt x="21920" y="8299"/>
                  </a:lnTo>
                  <a:lnTo>
                    <a:pt x="14165" y="11808"/>
                  </a:lnTo>
                  <a:lnTo>
                    <a:pt x="2428" y="25067"/>
                  </a:lnTo>
                  <a:lnTo>
                    <a:pt x="0" y="33515"/>
                  </a:lnTo>
                  <a:lnTo>
                    <a:pt x="2173" y="62174"/>
                  </a:lnTo>
                  <a:lnTo>
                    <a:pt x="7237" y="82546"/>
                  </a:lnTo>
                  <a:lnTo>
                    <a:pt x="12564" y="90553"/>
                  </a:lnTo>
                  <a:lnTo>
                    <a:pt x="27842" y="102568"/>
                  </a:lnTo>
                  <a:lnTo>
                    <a:pt x="35660" y="103900"/>
                  </a:lnTo>
                  <a:lnTo>
                    <a:pt x="43212" y="102449"/>
                  </a:lnTo>
                  <a:lnTo>
                    <a:pt x="65018" y="89228"/>
                  </a:lnTo>
                  <a:lnTo>
                    <a:pt x="72143" y="83309"/>
                  </a:lnTo>
                  <a:lnTo>
                    <a:pt x="75722" y="74683"/>
                  </a:lnTo>
                  <a:lnTo>
                    <a:pt x="76580" y="52621"/>
                  </a:lnTo>
                  <a:lnTo>
                    <a:pt x="69942" y="33457"/>
                  </a:lnTo>
                  <a:lnTo>
                    <a:pt x="64897" y="25071"/>
                  </a:lnTo>
                  <a:lnTo>
                    <a:pt x="49932" y="12634"/>
                  </a:lnTo>
                  <a:lnTo>
                    <a:pt x="41028" y="7679"/>
                  </a:lnTo>
                  <a:lnTo>
                    <a:pt x="32752" y="6716"/>
                  </a:lnTo>
                  <a:lnTo>
                    <a:pt x="17318" y="11885"/>
                  </a:lnTo>
                  <a:lnTo>
                    <a:pt x="5779" y="25101"/>
                  </a:lnTo>
                  <a:lnTo>
                    <a:pt x="1065" y="33538"/>
                  </a:lnTo>
                  <a:lnTo>
                    <a:pt x="261" y="41503"/>
                  </a:lnTo>
                  <a:lnTo>
                    <a:pt x="5607" y="56591"/>
                  </a:lnTo>
                  <a:lnTo>
                    <a:pt x="11477" y="60381"/>
                  </a:lnTo>
                  <a:lnTo>
                    <a:pt x="27360" y="61473"/>
                  </a:lnTo>
                  <a:lnTo>
                    <a:pt x="34169" y="57786"/>
                  </a:lnTo>
                  <a:lnTo>
                    <a:pt x="44854" y="44331"/>
                  </a:lnTo>
                  <a:lnTo>
                    <a:pt x="51857" y="11436"/>
                  </a:lnTo>
                  <a:lnTo>
                    <a:pt x="48160" y="4541"/>
                  </a:lnTo>
                  <a:lnTo>
                    <a:pt x="41017" y="1115"/>
                  </a:lnTo>
                  <a:lnTo>
                    <a:pt x="31575" y="0"/>
                  </a:lnTo>
                  <a:lnTo>
                    <a:pt x="24111" y="2766"/>
                  </a:lnTo>
                  <a:lnTo>
                    <a:pt x="12698" y="15199"/>
                  </a:lnTo>
                  <a:lnTo>
                    <a:pt x="2163" y="398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944623" y="4763241"/>
              <a:ext cx="83042" cy="100579"/>
            </a:xfrm>
            <a:custGeom>
              <a:avLst/>
              <a:gdLst/>
              <a:ahLst/>
              <a:cxnLst/>
              <a:rect l="0" t="0" r="0" b="0"/>
              <a:pathLst>
                <a:path w="83042" h="100579">
                  <a:moveTo>
                    <a:pt x="48415" y="16368"/>
                  </a:moveTo>
                  <a:lnTo>
                    <a:pt x="24368" y="25943"/>
                  </a:lnTo>
                  <a:lnTo>
                    <a:pt x="10041" y="36611"/>
                  </a:lnTo>
                  <a:lnTo>
                    <a:pt x="2114" y="55390"/>
                  </a:lnTo>
                  <a:lnTo>
                    <a:pt x="0" y="66949"/>
                  </a:lnTo>
                  <a:lnTo>
                    <a:pt x="931" y="76995"/>
                  </a:lnTo>
                  <a:lnTo>
                    <a:pt x="8203" y="94396"/>
                  </a:lnTo>
                  <a:lnTo>
                    <a:pt x="14588" y="98802"/>
                  </a:lnTo>
                  <a:lnTo>
                    <a:pt x="31041" y="100578"/>
                  </a:lnTo>
                  <a:lnTo>
                    <a:pt x="46932" y="94349"/>
                  </a:lnTo>
                  <a:lnTo>
                    <a:pt x="54446" y="89412"/>
                  </a:lnTo>
                  <a:lnTo>
                    <a:pt x="65913" y="74568"/>
                  </a:lnTo>
                  <a:lnTo>
                    <a:pt x="82807" y="36443"/>
                  </a:lnTo>
                  <a:lnTo>
                    <a:pt x="83041" y="27411"/>
                  </a:lnTo>
                  <a:lnTo>
                    <a:pt x="77062" y="11137"/>
                  </a:lnTo>
                  <a:lnTo>
                    <a:pt x="69852" y="5862"/>
                  </a:lnTo>
                  <a:lnTo>
                    <a:pt x="49364" y="0"/>
                  </a:lnTo>
                  <a:lnTo>
                    <a:pt x="39688" y="1946"/>
                  </a:lnTo>
                  <a:lnTo>
                    <a:pt x="22699" y="13468"/>
                  </a:lnTo>
                  <a:lnTo>
                    <a:pt x="13589" y="33406"/>
                  </a:lnTo>
                  <a:lnTo>
                    <a:pt x="11160" y="45274"/>
                  </a:lnTo>
                  <a:lnTo>
                    <a:pt x="11879" y="55526"/>
                  </a:lnTo>
                  <a:lnTo>
                    <a:pt x="18918" y="73156"/>
                  </a:lnTo>
                  <a:lnTo>
                    <a:pt x="25241" y="77623"/>
                  </a:lnTo>
                  <a:lnTo>
                    <a:pt x="32966" y="79432"/>
                  </a:lnTo>
                  <a:lnTo>
                    <a:pt x="41625" y="79467"/>
                  </a:lnTo>
                  <a:lnTo>
                    <a:pt x="57485" y="73268"/>
                  </a:lnTo>
                  <a:lnTo>
                    <a:pt x="64990" y="68339"/>
                  </a:lnTo>
                  <a:lnTo>
                    <a:pt x="69993" y="60374"/>
                  </a:lnTo>
                  <a:lnTo>
                    <a:pt x="75553" y="39046"/>
                  </a:lnTo>
                  <a:lnTo>
                    <a:pt x="73526" y="30316"/>
                  </a:lnTo>
                  <a:lnTo>
                    <a:pt x="68665" y="23327"/>
                  </a:lnTo>
                  <a:lnTo>
                    <a:pt x="55075" y="13611"/>
                  </a:lnTo>
                  <a:lnTo>
                    <a:pt x="27357" y="58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5" name="Freeform 94"/>
          <p:cNvSpPr/>
          <p:nvPr/>
        </p:nvSpPr>
        <p:spPr>
          <a:xfrm>
            <a:off x="6999544" y="4726795"/>
            <a:ext cx="154435" cy="156693"/>
          </a:xfrm>
          <a:custGeom>
            <a:avLst/>
            <a:gdLst/>
            <a:ahLst/>
            <a:cxnLst/>
            <a:rect l="0" t="0" r="0" b="0"/>
            <a:pathLst>
              <a:path w="154435" h="156693">
                <a:moveTo>
                  <a:pt x="77513" y="31757"/>
                </a:moveTo>
                <a:lnTo>
                  <a:pt x="60745" y="26167"/>
                </a:lnTo>
                <a:lnTo>
                  <a:pt x="43155" y="29663"/>
                </a:lnTo>
                <a:lnTo>
                  <a:pt x="33551" y="33870"/>
                </a:lnTo>
                <a:lnTo>
                  <a:pt x="19760" y="47904"/>
                </a:lnTo>
                <a:lnTo>
                  <a:pt x="1375" y="85509"/>
                </a:lnTo>
                <a:lnTo>
                  <a:pt x="0" y="105949"/>
                </a:lnTo>
                <a:lnTo>
                  <a:pt x="4459" y="125562"/>
                </a:lnTo>
                <a:lnTo>
                  <a:pt x="14240" y="142078"/>
                </a:lnTo>
                <a:lnTo>
                  <a:pt x="22463" y="147418"/>
                </a:lnTo>
                <a:lnTo>
                  <a:pt x="56393" y="154934"/>
                </a:lnTo>
                <a:lnTo>
                  <a:pt x="82555" y="156692"/>
                </a:lnTo>
                <a:lnTo>
                  <a:pt x="103541" y="151234"/>
                </a:lnTo>
                <a:lnTo>
                  <a:pt x="120667" y="139840"/>
                </a:lnTo>
                <a:lnTo>
                  <a:pt x="142292" y="113694"/>
                </a:lnTo>
                <a:lnTo>
                  <a:pt x="152318" y="93909"/>
                </a:lnTo>
                <a:lnTo>
                  <a:pt x="154434" y="73418"/>
                </a:lnTo>
                <a:lnTo>
                  <a:pt x="146260" y="31667"/>
                </a:lnTo>
                <a:lnTo>
                  <a:pt x="133805" y="13779"/>
                </a:lnTo>
                <a:lnTo>
                  <a:pt x="125569" y="5734"/>
                </a:lnTo>
                <a:lnTo>
                  <a:pt x="116570" y="1540"/>
                </a:lnTo>
                <a:lnTo>
                  <a:pt x="97211" y="0"/>
                </a:lnTo>
                <a:lnTo>
                  <a:pt x="66582" y="5709"/>
                </a:lnTo>
                <a:lnTo>
                  <a:pt x="40869" y="20400"/>
                </a:lnTo>
                <a:lnTo>
                  <a:pt x="18433" y="45159"/>
                </a:lnTo>
                <a:lnTo>
                  <a:pt x="10312" y="67739"/>
                </a:lnTo>
                <a:lnTo>
                  <a:pt x="8146" y="80311"/>
                </a:lnTo>
                <a:lnTo>
                  <a:pt x="10212" y="89863"/>
                </a:lnTo>
                <a:lnTo>
                  <a:pt x="15099" y="97400"/>
                </a:lnTo>
                <a:lnTo>
                  <a:pt x="21866" y="103595"/>
                </a:lnTo>
                <a:lnTo>
                  <a:pt x="41863" y="110478"/>
                </a:lnTo>
                <a:lnTo>
                  <a:pt x="53747" y="112314"/>
                </a:lnTo>
                <a:lnTo>
                  <a:pt x="73190" y="108114"/>
                </a:lnTo>
                <a:lnTo>
                  <a:pt x="81650" y="103719"/>
                </a:lnTo>
                <a:lnTo>
                  <a:pt x="87291" y="96109"/>
                </a:lnTo>
                <a:lnTo>
                  <a:pt x="93557" y="75175"/>
                </a:lnTo>
                <a:lnTo>
                  <a:pt x="91719" y="66551"/>
                </a:lnTo>
                <a:lnTo>
                  <a:pt x="86984" y="59632"/>
                </a:lnTo>
                <a:lnTo>
                  <a:pt x="80318" y="53850"/>
                </a:lnTo>
                <a:lnTo>
                  <a:pt x="72364" y="51165"/>
                </a:lnTo>
                <a:lnTo>
                  <a:pt x="54168" y="51301"/>
                </a:lnTo>
                <a:lnTo>
                  <a:pt x="24193" y="63544"/>
                </a:lnTo>
                <a:lnTo>
                  <a:pt x="18571" y="71665"/>
                </a:lnTo>
                <a:lnTo>
                  <a:pt x="15442" y="93167"/>
                </a:lnTo>
                <a:lnTo>
                  <a:pt x="18585" y="101943"/>
                </a:lnTo>
                <a:lnTo>
                  <a:pt x="31436" y="114813"/>
                </a:lnTo>
                <a:lnTo>
                  <a:pt x="37437" y="116373"/>
                </a:lnTo>
                <a:lnTo>
                  <a:pt x="42607" y="115074"/>
                </a:lnTo>
                <a:lnTo>
                  <a:pt x="56457" y="105456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9" name="Group 98"/>
          <p:cNvGrpSpPr/>
          <p:nvPr/>
        </p:nvGrpSpPr>
        <p:grpSpPr>
          <a:xfrm>
            <a:off x="7866696" y="4221598"/>
            <a:ext cx="157929" cy="221100"/>
            <a:chOff x="7866696" y="4221598"/>
            <a:chExt cx="157929" cy="221100"/>
          </a:xfrm>
        </p:grpSpPr>
        <p:sp>
          <p:nvSpPr>
            <p:cNvPr id="96" name="Freeform 95"/>
            <p:cNvSpPr/>
            <p:nvPr/>
          </p:nvSpPr>
          <p:spPr>
            <a:xfrm>
              <a:off x="7955863" y="4284769"/>
              <a:ext cx="26647" cy="157929"/>
            </a:xfrm>
            <a:custGeom>
              <a:avLst/>
              <a:gdLst/>
              <a:ahLst/>
              <a:cxnLst/>
              <a:rect l="0" t="0" r="0" b="0"/>
              <a:pathLst>
                <a:path w="26647" h="157929">
                  <a:moveTo>
                    <a:pt x="5589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10149" y="85425"/>
                  </a:lnTo>
                  <a:lnTo>
                    <a:pt x="18451" y="145145"/>
                  </a:lnTo>
                  <a:lnTo>
                    <a:pt x="26646" y="157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866696" y="4221598"/>
              <a:ext cx="157929" cy="105286"/>
            </a:xfrm>
            <a:custGeom>
              <a:avLst/>
              <a:gdLst/>
              <a:ahLst/>
              <a:cxnLst/>
              <a:rect l="0" t="0" r="0" b="0"/>
              <a:pathLst>
                <a:path w="157929" h="105286">
                  <a:moveTo>
                    <a:pt x="157928" y="0"/>
                  </a:moveTo>
                  <a:lnTo>
                    <a:pt x="139947" y="15641"/>
                  </a:lnTo>
                  <a:lnTo>
                    <a:pt x="81597" y="50336"/>
                  </a:lnTo>
                  <a:lnTo>
                    <a:pt x="32409" y="78292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866696" y="4390054"/>
              <a:ext cx="157929" cy="52644"/>
            </a:xfrm>
            <a:custGeom>
              <a:avLst/>
              <a:gdLst/>
              <a:ahLst/>
              <a:cxnLst/>
              <a:rect l="0" t="0" r="0" b="0"/>
              <a:pathLst>
                <a:path w="157929" h="52644">
                  <a:moveTo>
                    <a:pt x="157928" y="0"/>
                  </a:moveTo>
                  <a:lnTo>
                    <a:pt x="104053" y="17959"/>
                  </a:lnTo>
                  <a:lnTo>
                    <a:pt x="42006" y="3864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0" name="Freeform 99"/>
          <p:cNvSpPr/>
          <p:nvPr/>
        </p:nvSpPr>
        <p:spPr>
          <a:xfrm>
            <a:off x="6705058" y="4775871"/>
            <a:ext cx="162593" cy="214309"/>
          </a:xfrm>
          <a:custGeom>
            <a:avLst/>
            <a:gdLst/>
            <a:ahLst/>
            <a:cxnLst/>
            <a:rect l="0" t="0" r="0" b="0"/>
            <a:pathLst>
              <a:path w="162593" h="214309">
                <a:moveTo>
                  <a:pt x="66674" y="214308"/>
                </a:moveTo>
                <a:lnTo>
                  <a:pt x="42955" y="170345"/>
                </a:lnTo>
                <a:lnTo>
                  <a:pt x="24672" y="110974"/>
                </a:lnTo>
                <a:lnTo>
                  <a:pt x="7028" y="56637"/>
                </a:lnTo>
                <a:lnTo>
                  <a:pt x="0" y="35438"/>
                </a:lnTo>
                <a:lnTo>
                  <a:pt x="1168" y="27211"/>
                </a:lnTo>
                <a:lnTo>
                  <a:pt x="5456" y="20556"/>
                </a:lnTo>
                <a:lnTo>
                  <a:pt x="19579" y="10043"/>
                </a:lnTo>
                <a:lnTo>
                  <a:pt x="37554" y="1470"/>
                </a:lnTo>
                <a:lnTo>
                  <a:pt x="57241" y="0"/>
                </a:lnTo>
                <a:lnTo>
                  <a:pt x="98477" y="8588"/>
                </a:lnTo>
                <a:lnTo>
                  <a:pt x="124320" y="23762"/>
                </a:lnTo>
                <a:lnTo>
                  <a:pt x="136358" y="39543"/>
                </a:lnTo>
                <a:lnTo>
                  <a:pt x="162288" y="88522"/>
                </a:lnTo>
                <a:lnTo>
                  <a:pt x="162592" y="109269"/>
                </a:lnTo>
                <a:lnTo>
                  <a:pt x="156185" y="140681"/>
                </a:lnTo>
                <a:lnTo>
                  <a:pt x="141289" y="166626"/>
                </a:lnTo>
                <a:lnTo>
                  <a:pt x="125573" y="178688"/>
                </a:lnTo>
                <a:lnTo>
                  <a:pt x="87732" y="193250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3" name="Group 102"/>
          <p:cNvGrpSpPr/>
          <p:nvPr/>
        </p:nvGrpSpPr>
        <p:grpSpPr>
          <a:xfrm>
            <a:off x="7913749" y="4969121"/>
            <a:ext cx="131932" cy="200043"/>
            <a:chOff x="7913749" y="4969121"/>
            <a:chExt cx="131932" cy="200043"/>
          </a:xfrm>
        </p:grpSpPr>
        <p:sp>
          <p:nvSpPr>
            <p:cNvPr id="101" name="Freeform 100"/>
            <p:cNvSpPr/>
            <p:nvPr/>
          </p:nvSpPr>
          <p:spPr>
            <a:xfrm>
              <a:off x="7913749" y="4969121"/>
              <a:ext cx="16119" cy="200043"/>
            </a:xfrm>
            <a:custGeom>
              <a:avLst/>
              <a:gdLst/>
              <a:ahLst/>
              <a:cxnLst/>
              <a:rect l="0" t="0" r="0" b="0"/>
              <a:pathLst>
                <a:path w="16119" h="200043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6072" y="91829"/>
                  </a:lnTo>
                  <a:lnTo>
                    <a:pt x="14563" y="152603"/>
                  </a:lnTo>
                  <a:lnTo>
                    <a:pt x="16118" y="2000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941099" y="4990179"/>
              <a:ext cx="104582" cy="147399"/>
            </a:xfrm>
            <a:custGeom>
              <a:avLst/>
              <a:gdLst/>
              <a:ahLst/>
              <a:cxnLst/>
              <a:rect l="0" t="0" r="0" b="0"/>
              <a:pathLst>
                <a:path w="104582" h="147399">
                  <a:moveTo>
                    <a:pt x="72996" y="0"/>
                  </a:moveTo>
                  <a:lnTo>
                    <a:pt x="17336" y="39542"/>
                  </a:lnTo>
                  <a:lnTo>
                    <a:pt x="7814" y="43909"/>
                  </a:lnTo>
                  <a:lnTo>
                    <a:pt x="2635" y="50329"/>
                  </a:lnTo>
                  <a:lnTo>
                    <a:pt x="352" y="58119"/>
                  </a:lnTo>
                  <a:lnTo>
                    <a:pt x="0" y="66822"/>
                  </a:lnTo>
                  <a:lnTo>
                    <a:pt x="5848" y="82731"/>
                  </a:lnTo>
                  <a:lnTo>
                    <a:pt x="10683" y="90248"/>
                  </a:lnTo>
                  <a:lnTo>
                    <a:pt x="25414" y="101721"/>
                  </a:lnTo>
                  <a:lnTo>
                    <a:pt x="85284" y="138707"/>
                  </a:lnTo>
                  <a:lnTo>
                    <a:pt x="104581" y="1473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5807809" y="3631213"/>
            <a:ext cx="406874" cy="452726"/>
            <a:chOff x="5807809" y="3631213"/>
            <a:chExt cx="406874" cy="452726"/>
          </a:xfrm>
        </p:grpSpPr>
        <p:sp>
          <p:nvSpPr>
            <p:cNvPr id="104" name="Freeform 103"/>
            <p:cNvSpPr/>
            <p:nvPr/>
          </p:nvSpPr>
          <p:spPr>
            <a:xfrm>
              <a:off x="6057900" y="3757555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21057" y="0"/>
                  </a:moveTo>
                  <a:lnTo>
                    <a:pt x="12724" y="37478"/>
                  </a:lnTo>
                  <a:lnTo>
                    <a:pt x="10962" y="94490"/>
                  </a:lnTo>
                  <a:lnTo>
                    <a:pt x="10657" y="144850"/>
                  </a:lnTo>
                  <a:lnTo>
                    <a:pt x="10567" y="196817"/>
                  </a:lnTo>
                  <a:lnTo>
                    <a:pt x="3300" y="258372"/>
                  </a:lnTo>
                  <a:lnTo>
                    <a:pt x="652" y="306233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920428" y="3768083"/>
              <a:ext cx="158530" cy="189367"/>
            </a:xfrm>
            <a:custGeom>
              <a:avLst/>
              <a:gdLst/>
              <a:ahLst/>
              <a:cxnLst/>
              <a:rect l="0" t="0" r="0" b="0"/>
              <a:pathLst>
                <a:path w="158530" h="189367">
                  <a:moveTo>
                    <a:pt x="158529" y="115814"/>
                  </a:moveTo>
                  <a:lnTo>
                    <a:pt x="114566" y="136057"/>
                  </a:lnTo>
                  <a:lnTo>
                    <a:pt x="53081" y="170123"/>
                  </a:lnTo>
                  <a:lnTo>
                    <a:pt x="27199" y="187537"/>
                  </a:lnTo>
                  <a:lnTo>
                    <a:pt x="19503" y="189366"/>
                  </a:lnTo>
                  <a:lnTo>
                    <a:pt x="12033" y="188245"/>
                  </a:lnTo>
                  <a:lnTo>
                    <a:pt x="4713" y="185158"/>
                  </a:lnTo>
                  <a:lnTo>
                    <a:pt x="1002" y="179591"/>
                  </a:lnTo>
                  <a:lnTo>
                    <a:pt x="0" y="164046"/>
                  </a:lnTo>
                  <a:lnTo>
                    <a:pt x="8887" y="111000"/>
                  </a:lnTo>
                  <a:lnTo>
                    <a:pt x="25335" y="47806"/>
                  </a:lnTo>
                  <a:lnTo>
                    <a:pt x="3218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807809" y="3631213"/>
              <a:ext cx="406874" cy="449943"/>
            </a:xfrm>
            <a:custGeom>
              <a:avLst/>
              <a:gdLst/>
              <a:ahLst/>
              <a:cxnLst/>
              <a:rect l="0" t="0" r="0" b="0"/>
              <a:pathLst>
                <a:path w="406874" h="449943">
                  <a:moveTo>
                    <a:pt x="197448" y="0"/>
                  </a:moveTo>
                  <a:lnTo>
                    <a:pt x="135356" y="5589"/>
                  </a:lnTo>
                  <a:lnTo>
                    <a:pt x="116819" y="17691"/>
                  </a:lnTo>
                  <a:lnTo>
                    <a:pt x="64298" y="75582"/>
                  </a:lnTo>
                  <a:lnTo>
                    <a:pt x="37223" y="117355"/>
                  </a:lnTo>
                  <a:lnTo>
                    <a:pt x="19396" y="169453"/>
                  </a:lnTo>
                  <a:lnTo>
                    <a:pt x="4610" y="224805"/>
                  </a:lnTo>
                  <a:lnTo>
                    <a:pt x="0" y="286864"/>
                  </a:lnTo>
                  <a:lnTo>
                    <a:pt x="9140" y="338464"/>
                  </a:lnTo>
                  <a:lnTo>
                    <a:pt x="16660" y="363338"/>
                  </a:lnTo>
                  <a:lnTo>
                    <a:pt x="47227" y="411549"/>
                  </a:lnTo>
                  <a:lnTo>
                    <a:pt x="67122" y="425846"/>
                  </a:lnTo>
                  <a:lnTo>
                    <a:pt x="118023" y="444556"/>
                  </a:lnTo>
                  <a:lnTo>
                    <a:pt x="180373" y="449942"/>
                  </a:lnTo>
                  <a:lnTo>
                    <a:pt x="224624" y="442672"/>
                  </a:lnTo>
                  <a:lnTo>
                    <a:pt x="281499" y="419847"/>
                  </a:lnTo>
                  <a:lnTo>
                    <a:pt x="326615" y="392808"/>
                  </a:lnTo>
                  <a:lnTo>
                    <a:pt x="350624" y="366342"/>
                  </a:lnTo>
                  <a:lnTo>
                    <a:pt x="384806" y="305137"/>
                  </a:lnTo>
                  <a:lnTo>
                    <a:pt x="402220" y="247534"/>
                  </a:lnTo>
                  <a:lnTo>
                    <a:pt x="406873" y="189882"/>
                  </a:lnTo>
                  <a:lnTo>
                    <a:pt x="404559" y="150628"/>
                  </a:lnTo>
                  <a:lnTo>
                    <a:pt x="393345" y="116770"/>
                  </a:lnTo>
                  <a:lnTo>
                    <a:pt x="372085" y="84511"/>
                  </a:lnTo>
                  <a:lnTo>
                    <a:pt x="330453" y="33962"/>
                  </a:lnTo>
                  <a:lnTo>
                    <a:pt x="291441" y="12384"/>
                  </a:lnTo>
                  <a:lnTo>
                    <a:pt x="269639" y="5504"/>
                  </a:lnTo>
                  <a:lnTo>
                    <a:pt x="232226" y="2800"/>
                  </a:lnTo>
                  <a:lnTo>
                    <a:pt x="169653" y="16931"/>
                  </a:lnTo>
                  <a:lnTo>
                    <a:pt x="155334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2015-02-09T17:17:17Z</dcterms:created>
  <dcterms:modified xsi:type="dcterms:W3CDTF">2015-02-09T17:18:59Z</dcterms:modified>
</cp:coreProperties>
</file>